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c3285c972a48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da5d86a3124cb8"/>
  </p:sldMasterIdLst>
  <p:sldIdLst>
    <p:sldId xmlns:r="http://schemas.openxmlformats.org/officeDocument/2006/relationships" id="256" r:id="Re6010523d2de4351"/>
    <p:sldId xmlns:r="http://schemas.openxmlformats.org/officeDocument/2006/relationships" id="257" r:id="Rd10c2515cc914c59"/>
    <p:sldId xmlns:r="http://schemas.openxmlformats.org/officeDocument/2006/relationships" id="258" r:id="Rf35ada6b43e84382"/>
    <p:sldId xmlns:r="http://schemas.openxmlformats.org/officeDocument/2006/relationships" id="259" r:id="R662b21259ff94502"/>
    <p:sldId xmlns:r="http://schemas.openxmlformats.org/officeDocument/2006/relationships" id="260" r:id="Rd7754e9ed0bd40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a5d86a3124cb8" /><Relationship Type="http://schemas.openxmlformats.org/officeDocument/2006/relationships/slide" Target="/ppt/slides/slide1.xml" Id="Re6010523d2de4351" /><Relationship Type="http://schemas.openxmlformats.org/officeDocument/2006/relationships/slide" Target="/ppt/slides/slide2.xml" Id="Rd10c2515cc914c59" /><Relationship Type="http://schemas.openxmlformats.org/officeDocument/2006/relationships/slide" Target="/ppt/slides/slide3.xml" Id="Rf35ada6b43e84382" /><Relationship Type="http://schemas.openxmlformats.org/officeDocument/2006/relationships/slide" Target="/ppt/slides/slide4.xml" Id="R662b21259ff94502" /><Relationship Type="http://schemas.openxmlformats.org/officeDocument/2006/relationships/slide" Target="/ppt/slides/slide5.xml" Id="Rd7754e9ed0bd40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382c743a8842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2a31ca41b4a8e" /><Relationship Type="http://schemas.openxmlformats.org/officeDocument/2006/relationships/theme" Target="/ppt/slideMasters/theme/theme1.xml" Id="Refb3f331756c40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b2a31ca41b4a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15d08b6de45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cba10644646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5718218ca4c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6f810fa8145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b12d5168a43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VIHALS HANDELSSTED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VIHALS HANDELSSTED ble etablert [år] og holder til i Vihals.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Vihalsvegen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6697 Vihals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935 572 975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