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3e2bc49f4245a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d7ae842ac440dd"/>
  </p:sldMasterIdLst>
  <p:sldIdLst>
    <p:sldId xmlns:r="http://schemas.openxmlformats.org/officeDocument/2006/relationships" id="256" r:id="R0ad5e19bc2ac48df"/>
    <p:sldId xmlns:r="http://schemas.openxmlformats.org/officeDocument/2006/relationships" id="257" r:id="R898aca2257a9496a"/>
    <p:sldId xmlns:r="http://schemas.openxmlformats.org/officeDocument/2006/relationships" id="258" r:id="Re7716e7cbfd9433c"/>
    <p:sldId xmlns:r="http://schemas.openxmlformats.org/officeDocument/2006/relationships" id="259" r:id="R33d30c9960594045"/>
    <p:sldId xmlns:r="http://schemas.openxmlformats.org/officeDocument/2006/relationships" id="260" r:id="Rc8f39782be2a41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d7ae842ac440dd" /><Relationship Type="http://schemas.openxmlformats.org/officeDocument/2006/relationships/slide" Target="/ppt/slides/slide1.xml" Id="R0ad5e19bc2ac48df" /><Relationship Type="http://schemas.openxmlformats.org/officeDocument/2006/relationships/slide" Target="/ppt/slides/slide2.xml" Id="R898aca2257a9496a" /><Relationship Type="http://schemas.openxmlformats.org/officeDocument/2006/relationships/slide" Target="/ppt/slides/slide3.xml" Id="Re7716e7cbfd9433c" /><Relationship Type="http://schemas.openxmlformats.org/officeDocument/2006/relationships/slide" Target="/ppt/slides/slide4.xml" Id="R33d30c9960594045" /><Relationship Type="http://schemas.openxmlformats.org/officeDocument/2006/relationships/slide" Target="/ppt/slides/slide5.xml" Id="Rc8f39782be2a41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e04f8bb1c241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1852f069054739" /><Relationship Type="http://schemas.openxmlformats.org/officeDocument/2006/relationships/theme" Target="/ppt/slideMasters/theme/theme1.xml" Id="R33553684cae041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1852f0690547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d66325e23a41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e677545eb140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5015f0f8364c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734aff468a45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043d9bda0a49f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DET NORSKE BIBELSELSKAP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BIBELSELSKAP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DET NORSKE BIBELSELSKAP STI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BIBELSELSKAP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BIBELSELSKAP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BIBELSELSKAP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Bernhard Getz' 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47 97 64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post@bibel.no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www.bibel.no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935 570 212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NORSKE BIBELSELSKAP STI</a:t>
            </a:r>
          </a:p>
        </p:txBody>
      </p:sp>
    </p:spTree>
  </p:cSld>
  <p:clrMapOvr>
    <a:masterClrMapping xmlns:a="http://schemas.openxmlformats.org/drawingml/2006/main"/>
  </p:clrMapOvr>
</p:sld>
</file>