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cdd13ae49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752672a1f4268"/>
  </p:sldMasterIdLst>
  <p:sldIdLst>
    <p:sldId xmlns:r="http://schemas.openxmlformats.org/officeDocument/2006/relationships" id="256" r:id="Rfd9bcbdd3f8a497b"/>
    <p:sldId xmlns:r="http://schemas.openxmlformats.org/officeDocument/2006/relationships" id="257" r:id="R0da9ea8439c5428f"/>
    <p:sldId xmlns:r="http://schemas.openxmlformats.org/officeDocument/2006/relationships" id="258" r:id="R73a0a4622e904c6b"/>
    <p:sldId xmlns:r="http://schemas.openxmlformats.org/officeDocument/2006/relationships" id="259" r:id="R19300a1fbcb24c76"/>
    <p:sldId xmlns:r="http://schemas.openxmlformats.org/officeDocument/2006/relationships" id="260" r:id="Re07fe1eaf4934204"/>
    <p:sldId xmlns:r="http://schemas.openxmlformats.org/officeDocument/2006/relationships" id="261" r:id="R6b3096efa2af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752672a1f4268" /><Relationship Type="http://schemas.openxmlformats.org/officeDocument/2006/relationships/slide" Target="/ppt/slides/slide1.xml" Id="Rfd9bcbdd3f8a497b" /><Relationship Type="http://schemas.openxmlformats.org/officeDocument/2006/relationships/slide" Target="/ppt/slides/slide2.xml" Id="R0da9ea8439c5428f" /><Relationship Type="http://schemas.openxmlformats.org/officeDocument/2006/relationships/slide" Target="/ppt/slides/slide3.xml" Id="R73a0a4622e904c6b" /><Relationship Type="http://schemas.openxmlformats.org/officeDocument/2006/relationships/slide" Target="/ppt/slides/slide4.xml" Id="R19300a1fbcb24c76" /><Relationship Type="http://schemas.openxmlformats.org/officeDocument/2006/relationships/slide" Target="/ppt/slides/slide5.xml" Id="Re07fe1eaf4934204" /><Relationship Type="http://schemas.openxmlformats.org/officeDocument/2006/relationships/slide" Target="/ppt/slides/slide6.xml" Id="R6b3096efa2af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4db48781d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4c80983e4d51" /><Relationship Type="http://schemas.openxmlformats.org/officeDocument/2006/relationships/theme" Target="/ppt/slideMasters/theme/theme1.xml" Id="R8c260bb28e46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d4c80983e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51d7951f9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fc94c99c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a7670605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d880d1556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d621f592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1eba2bd3a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