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ee290e72c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bfa33af5b4e95"/>
  </p:sldMasterIdLst>
  <p:sldIdLst>
    <p:sldId xmlns:r="http://schemas.openxmlformats.org/officeDocument/2006/relationships" id="256" r:id="Rf76d41cf6a7c4fcd"/>
    <p:sldId xmlns:r="http://schemas.openxmlformats.org/officeDocument/2006/relationships" id="257" r:id="Ra47d42b2971e459d"/>
    <p:sldId xmlns:r="http://schemas.openxmlformats.org/officeDocument/2006/relationships" id="258" r:id="Rdbcae7b76c0f4c1c"/>
    <p:sldId xmlns:r="http://schemas.openxmlformats.org/officeDocument/2006/relationships" id="259" r:id="Rfe7ef7aa0f904417"/>
    <p:sldId xmlns:r="http://schemas.openxmlformats.org/officeDocument/2006/relationships" id="260" r:id="Rd4c29d15a2c04a93"/>
    <p:sldId xmlns:r="http://schemas.openxmlformats.org/officeDocument/2006/relationships" id="261" r:id="Rb8aec94ff48c4cc3"/>
    <p:sldId xmlns:r="http://schemas.openxmlformats.org/officeDocument/2006/relationships" id="262" r:id="R2eb9749ca7e5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bfa33af5b4e95" /><Relationship Type="http://schemas.openxmlformats.org/officeDocument/2006/relationships/slide" Target="/ppt/slides/slide1.xml" Id="Rf76d41cf6a7c4fcd" /><Relationship Type="http://schemas.openxmlformats.org/officeDocument/2006/relationships/slide" Target="/ppt/slides/slide2.xml" Id="Ra47d42b2971e459d" /><Relationship Type="http://schemas.openxmlformats.org/officeDocument/2006/relationships/slide" Target="/ppt/slides/slide3.xml" Id="Rdbcae7b76c0f4c1c" /><Relationship Type="http://schemas.openxmlformats.org/officeDocument/2006/relationships/slide" Target="/ppt/slides/slide4.xml" Id="Rfe7ef7aa0f904417" /><Relationship Type="http://schemas.openxmlformats.org/officeDocument/2006/relationships/slide" Target="/ppt/slides/slide5.xml" Id="Rd4c29d15a2c04a93" /><Relationship Type="http://schemas.openxmlformats.org/officeDocument/2006/relationships/slide" Target="/ppt/slides/slide6.xml" Id="Rb8aec94ff48c4cc3" /><Relationship Type="http://schemas.openxmlformats.org/officeDocument/2006/relationships/slide" Target="/ppt/slides/slide7.xml" Id="R2eb9749ca7e5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93fdb3506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3b55897714245" /><Relationship Type="http://schemas.openxmlformats.org/officeDocument/2006/relationships/theme" Target="/ppt/slideMasters/theme/theme1.xml" Id="R05a7541bc6de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3b5589771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e4c4b8b0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8b1a450f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4f92c6fd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87eda523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f91a1c07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9877b3800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5ad6766e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210 569 870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ERIK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