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df17398e024a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2366d7240449a7"/>
  </p:sldMasterIdLst>
  <p:sldIdLst>
    <p:sldId xmlns:r="http://schemas.openxmlformats.org/officeDocument/2006/relationships" id="256" r:id="Rd706fcf9c3e84289"/>
    <p:sldId xmlns:r="http://schemas.openxmlformats.org/officeDocument/2006/relationships" id="257" r:id="R0d1a3870390747ad"/>
    <p:sldId xmlns:r="http://schemas.openxmlformats.org/officeDocument/2006/relationships" id="258" r:id="R0cff115c309f426f"/>
    <p:sldId xmlns:r="http://schemas.openxmlformats.org/officeDocument/2006/relationships" id="259" r:id="Re2bb9ead19b44b1e"/>
    <p:sldId xmlns:r="http://schemas.openxmlformats.org/officeDocument/2006/relationships" id="260" r:id="R04e2649b753b4d0e"/>
    <p:sldId xmlns:r="http://schemas.openxmlformats.org/officeDocument/2006/relationships" id="261" r:id="R1bd73f24b633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366d7240449a7" /><Relationship Type="http://schemas.openxmlformats.org/officeDocument/2006/relationships/slide" Target="/ppt/slides/slide1.xml" Id="Rd706fcf9c3e84289" /><Relationship Type="http://schemas.openxmlformats.org/officeDocument/2006/relationships/slide" Target="/ppt/slides/slide2.xml" Id="R0d1a3870390747ad" /><Relationship Type="http://schemas.openxmlformats.org/officeDocument/2006/relationships/slide" Target="/ppt/slides/slide3.xml" Id="R0cff115c309f426f" /><Relationship Type="http://schemas.openxmlformats.org/officeDocument/2006/relationships/slide" Target="/ppt/slides/slide4.xml" Id="Re2bb9ead19b44b1e" /><Relationship Type="http://schemas.openxmlformats.org/officeDocument/2006/relationships/slide" Target="/ppt/slides/slide5.xml" Id="R04e2649b753b4d0e" /><Relationship Type="http://schemas.openxmlformats.org/officeDocument/2006/relationships/slide" Target="/ppt/slides/slide6.xml" Id="R1bd73f24b633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8465b70cf42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5d013944f4eed" /><Relationship Type="http://schemas.openxmlformats.org/officeDocument/2006/relationships/theme" Target="/ppt/slideMasters/theme/theme1.xml" Id="Rdd8d53cd3b0540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5d013944f4e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9acd1c38644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9827960ec40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e075b4f1b45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16e8758b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2349a3423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e5af601bd4c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Fannestrandvegen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935 484 227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BERG-INVEST AS</a:t>
            </a:r>
          </a:p>
        </p:txBody>
      </p:sp>
    </p:spTree>
  </p:cSld>
  <p:clrMapOvr>
    <a:masterClrMapping xmlns:a="http://schemas.openxmlformats.org/drawingml/2006/main"/>
  </p:clrMapOvr>
</p:sld>
</file>