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9e6def824e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22d0b99b84f8a"/>
  </p:sldMasterIdLst>
  <p:sldIdLst>
    <p:sldId xmlns:r="http://schemas.openxmlformats.org/officeDocument/2006/relationships" id="256" r:id="R6270b3d00cc24836"/>
    <p:sldId xmlns:r="http://schemas.openxmlformats.org/officeDocument/2006/relationships" id="257" r:id="R0bf8b0d7fd574330"/>
    <p:sldId xmlns:r="http://schemas.openxmlformats.org/officeDocument/2006/relationships" id="258" r:id="R724551f58bc74b5d"/>
    <p:sldId xmlns:r="http://schemas.openxmlformats.org/officeDocument/2006/relationships" id="259" r:id="R36a883cc1d7d479c"/>
    <p:sldId xmlns:r="http://schemas.openxmlformats.org/officeDocument/2006/relationships" id="260" r:id="R635b568e61a74e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22d0b99b84f8a" /><Relationship Type="http://schemas.openxmlformats.org/officeDocument/2006/relationships/slide" Target="/ppt/slides/slide1.xml" Id="R6270b3d00cc24836" /><Relationship Type="http://schemas.openxmlformats.org/officeDocument/2006/relationships/slide" Target="/ppt/slides/slide2.xml" Id="R0bf8b0d7fd574330" /><Relationship Type="http://schemas.openxmlformats.org/officeDocument/2006/relationships/slide" Target="/ppt/slides/slide3.xml" Id="R724551f58bc74b5d" /><Relationship Type="http://schemas.openxmlformats.org/officeDocument/2006/relationships/slide" Target="/ppt/slides/slide4.xml" Id="R36a883cc1d7d479c" /><Relationship Type="http://schemas.openxmlformats.org/officeDocument/2006/relationships/slide" Target="/ppt/slides/slide5.xml" Id="R635b568e61a74e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a661661c1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3b5d026274878" /><Relationship Type="http://schemas.openxmlformats.org/officeDocument/2006/relationships/theme" Target="/ppt/slideMasters/theme/theme1.xml" Id="Rc1a11328aa37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3b5d0262748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5e79cbd72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90615a9f1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0f5193a14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ddf6a96e8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c9dde4add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SANDVEN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Dalatunvegen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