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ac6bcdbbf48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2bc2b91c1433d"/>
  </p:sldMasterIdLst>
  <p:sldIdLst>
    <p:sldId xmlns:r="http://schemas.openxmlformats.org/officeDocument/2006/relationships" id="256" r:id="Raf696ef035b042dd"/>
    <p:sldId xmlns:r="http://schemas.openxmlformats.org/officeDocument/2006/relationships" id="257" r:id="Rcbc872c3bba3448e"/>
    <p:sldId xmlns:r="http://schemas.openxmlformats.org/officeDocument/2006/relationships" id="258" r:id="Recaf30c46e294243"/>
    <p:sldId xmlns:r="http://schemas.openxmlformats.org/officeDocument/2006/relationships" id="259" r:id="R459cd4e657d9460f"/>
    <p:sldId xmlns:r="http://schemas.openxmlformats.org/officeDocument/2006/relationships" id="260" r:id="Rb8ea2edfa8344e96"/>
    <p:sldId xmlns:r="http://schemas.openxmlformats.org/officeDocument/2006/relationships" id="261" r:id="R876d7f1fed0940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2bc2b91c1433d" /><Relationship Type="http://schemas.openxmlformats.org/officeDocument/2006/relationships/slide" Target="/ppt/slides/slide1.xml" Id="Raf696ef035b042dd" /><Relationship Type="http://schemas.openxmlformats.org/officeDocument/2006/relationships/slide" Target="/ppt/slides/slide2.xml" Id="Rcbc872c3bba3448e" /><Relationship Type="http://schemas.openxmlformats.org/officeDocument/2006/relationships/slide" Target="/ppt/slides/slide3.xml" Id="Recaf30c46e294243" /><Relationship Type="http://schemas.openxmlformats.org/officeDocument/2006/relationships/slide" Target="/ppt/slides/slide4.xml" Id="R459cd4e657d9460f" /><Relationship Type="http://schemas.openxmlformats.org/officeDocument/2006/relationships/slide" Target="/ppt/slides/slide5.xml" Id="Rb8ea2edfa8344e96" /><Relationship Type="http://schemas.openxmlformats.org/officeDocument/2006/relationships/slide" Target="/ppt/slides/slide6.xml" Id="R876d7f1fed0940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f9a43eecf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e743569714992" /><Relationship Type="http://schemas.openxmlformats.org/officeDocument/2006/relationships/theme" Target="/ppt/slideMasters/theme/theme1.xml" Id="R6fa95ad0181542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e7435697149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5e27b7bc145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6c94842ca40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bcb2ee3b342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17123e07f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eefa0aaa948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096f4945448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Dalatunvegen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