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832522b3694f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90687e4fe946ee"/>
  </p:sldMasterIdLst>
  <p:sldIdLst>
    <p:sldId xmlns:r="http://schemas.openxmlformats.org/officeDocument/2006/relationships" id="256" r:id="R21172abea39942c6"/>
    <p:sldId xmlns:r="http://schemas.openxmlformats.org/officeDocument/2006/relationships" id="257" r:id="Rd4c5ad1a5d914a60"/>
    <p:sldId xmlns:r="http://schemas.openxmlformats.org/officeDocument/2006/relationships" id="258" r:id="R13e9bfa710c84f01"/>
    <p:sldId xmlns:r="http://schemas.openxmlformats.org/officeDocument/2006/relationships" id="259" r:id="Rc64d547ba4b94a52"/>
    <p:sldId xmlns:r="http://schemas.openxmlformats.org/officeDocument/2006/relationships" id="260" r:id="R82984e3681d648db"/>
    <p:sldId xmlns:r="http://schemas.openxmlformats.org/officeDocument/2006/relationships" id="261" r:id="R754993c5339242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90687e4fe946ee" /><Relationship Type="http://schemas.openxmlformats.org/officeDocument/2006/relationships/slide" Target="/ppt/slides/slide1.xml" Id="R21172abea39942c6" /><Relationship Type="http://schemas.openxmlformats.org/officeDocument/2006/relationships/slide" Target="/ppt/slides/slide2.xml" Id="Rd4c5ad1a5d914a60" /><Relationship Type="http://schemas.openxmlformats.org/officeDocument/2006/relationships/slide" Target="/ppt/slides/slide3.xml" Id="R13e9bfa710c84f01" /><Relationship Type="http://schemas.openxmlformats.org/officeDocument/2006/relationships/slide" Target="/ppt/slides/slide4.xml" Id="Rc64d547ba4b94a52" /><Relationship Type="http://schemas.openxmlformats.org/officeDocument/2006/relationships/slide" Target="/ppt/slides/slide5.xml" Id="R82984e3681d648db" /><Relationship Type="http://schemas.openxmlformats.org/officeDocument/2006/relationships/slide" Target="/ppt/slides/slide6.xml" Id="R754993c5339242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723c06c7a44f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32c93337c42a4" /><Relationship Type="http://schemas.openxmlformats.org/officeDocument/2006/relationships/theme" Target="/ppt/slideMasters/theme/theme1.xml" Id="Rec412b330d5144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c32c93337c42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75fc2af3343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2c3f7185b45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d0e5127ae44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3f7898faa43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41ff6080242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863e4d1434d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87 971 346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−53 783 550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−42 669 232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714 037 030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1 035 980 688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935 416 779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