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5c95e9a3b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a551c701a4237"/>
  </p:sldMasterIdLst>
  <p:sldIdLst>
    <p:sldId xmlns:r="http://schemas.openxmlformats.org/officeDocument/2006/relationships" id="256" r:id="Reae87edd0b914bef"/>
    <p:sldId xmlns:r="http://schemas.openxmlformats.org/officeDocument/2006/relationships" id="257" r:id="Rce816ff80b5840f7"/>
    <p:sldId xmlns:r="http://schemas.openxmlformats.org/officeDocument/2006/relationships" id="258" r:id="R397ce96924724f28"/>
    <p:sldId xmlns:r="http://schemas.openxmlformats.org/officeDocument/2006/relationships" id="259" r:id="R7ac047acb6ad4c0c"/>
    <p:sldId xmlns:r="http://schemas.openxmlformats.org/officeDocument/2006/relationships" id="260" r:id="Rf1bfd6bb93a34e08"/>
    <p:sldId xmlns:r="http://schemas.openxmlformats.org/officeDocument/2006/relationships" id="261" r:id="Re391b30d211b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a551c701a4237" /><Relationship Type="http://schemas.openxmlformats.org/officeDocument/2006/relationships/slide" Target="/ppt/slides/slide1.xml" Id="Reae87edd0b914bef" /><Relationship Type="http://schemas.openxmlformats.org/officeDocument/2006/relationships/slide" Target="/ppt/slides/slide2.xml" Id="Rce816ff80b5840f7" /><Relationship Type="http://schemas.openxmlformats.org/officeDocument/2006/relationships/slide" Target="/ppt/slides/slide3.xml" Id="R397ce96924724f28" /><Relationship Type="http://schemas.openxmlformats.org/officeDocument/2006/relationships/slide" Target="/ppt/slides/slide4.xml" Id="R7ac047acb6ad4c0c" /><Relationship Type="http://schemas.openxmlformats.org/officeDocument/2006/relationships/slide" Target="/ppt/slides/slide5.xml" Id="Rf1bfd6bb93a34e08" /><Relationship Type="http://schemas.openxmlformats.org/officeDocument/2006/relationships/slide" Target="/ppt/slides/slide6.xml" Id="Re391b30d211b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f952c3224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0d09ba904b42" /><Relationship Type="http://schemas.openxmlformats.org/officeDocument/2006/relationships/theme" Target="/ppt/slideMasters/theme/theme1.xml" Id="Re9eb995dc5cd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60d09ba90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243362f0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0ef8944c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3ebba8b4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139a641d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f28e66dd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a2541a662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4 910 943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AS</a:t>
            </a:r>
          </a:p>
        </p:txBody>
      </p:sp>
    </p:spTree>
  </p:cSld>
  <p:clrMapOvr>
    <a:masterClrMapping xmlns:a="http://schemas.openxmlformats.org/drawingml/2006/main"/>
  </p:clrMapOvr>
</p:sld>
</file>