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f5d04d2c1e46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64b4425325481c"/>
  </p:sldMasterIdLst>
  <p:sldIdLst>
    <p:sldId xmlns:r="http://schemas.openxmlformats.org/officeDocument/2006/relationships" id="256" r:id="Re828792414bb48f6"/>
    <p:sldId xmlns:r="http://schemas.openxmlformats.org/officeDocument/2006/relationships" id="257" r:id="R17e84d6b5bac4746"/>
    <p:sldId xmlns:r="http://schemas.openxmlformats.org/officeDocument/2006/relationships" id="258" r:id="R5e61ce2c4d804d6a"/>
    <p:sldId xmlns:r="http://schemas.openxmlformats.org/officeDocument/2006/relationships" id="259" r:id="Rd8e7480521754d6f"/>
    <p:sldId xmlns:r="http://schemas.openxmlformats.org/officeDocument/2006/relationships" id="260" r:id="R4e7443be592d4aa4"/>
    <p:sldId xmlns:r="http://schemas.openxmlformats.org/officeDocument/2006/relationships" id="261" r:id="Rae31af1ddc334b9a"/>
    <p:sldId xmlns:r="http://schemas.openxmlformats.org/officeDocument/2006/relationships" id="262" r:id="Rcf2bd8575e7a4d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4b4425325481c" /><Relationship Type="http://schemas.openxmlformats.org/officeDocument/2006/relationships/slide" Target="/ppt/slides/slide1.xml" Id="Re828792414bb48f6" /><Relationship Type="http://schemas.openxmlformats.org/officeDocument/2006/relationships/slide" Target="/ppt/slides/slide2.xml" Id="R17e84d6b5bac4746" /><Relationship Type="http://schemas.openxmlformats.org/officeDocument/2006/relationships/slide" Target="/ppt/slides/slide3.xml" Id="R5e61ce2c4d804d6a" /><Relationship Type="http://schemas.openxmlformats.org/officeDocument/2006/relationships/slide" Target="/ppt/slides/slide4.xml" Id="Rd8e7480521754d6f" /><Relationship Type="http://schemas.openxmlformats.org/officeDocument/2006/relationships/slide" Target="/ppt/slides/slide5.xml" Id="R4e7443be592d4aa4" /><Relationship Type="http://schemas.openxmlformats.org/officeDocument/2006/relationships/slide" Target="/ppt/slides/slide6.xml" Id="Rae31af1ddc334b9a" /><Relationship Type="http://schemas.openxmlformats.org/officeDocument/2006/relationships/slide" Target="/ppt/slides/slide7.xml" Id="Rcf2bd8575e7a4d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2a9ec116340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91c78c41147f1" /><Relationship Type="http://schemas.openxmlformats.org/officeDocument/2006/relationships/theme" Target="/ppt/slideMasters/theme/theme1.xml" Id="R12a69e02134248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c91c78c41147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9443c952146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1a833c22349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e96da3d594d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96e538b9141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c16654bf24a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dec48307649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1b9ff3f284f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KRISTOFFERSEN &amp; 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&amp; 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7 518 651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2 793 120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4 285 831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MORTEN  –  81,5 %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TORILL A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KILINC SELMA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EVA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Enebakkv 302 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935 165 644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