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115d9c755d48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46f66999524e88"/>
  </p:sldMasterIdLst>
  <p:sldIdLst>
    <p:sldId xmlns:r="http://schemas.openxmlformats.org/officeDocument/2006/relationships" id="256" r:id="Rbc2c6930e1a04a12"/>
    <p:sldId xmlns:r="http://schemas.openxmlformats.org/officeDocument/2006/relationships" id="257" r:id="Red403800a87a49f0"/>
    <p:sldId xmlns:r="http://schemas.openxmlformats.org/officeDocument/2006/relationships" id="258" r:id="Ra9dc992931534b56"/>
    <p:sldId xmlns:r="http://schemas.openxmlformats.org/officeDocument/2006/relationships" id="259" r:id="Rfd565cce3a854b44"/>
    <p:sldId xmlns:r="http://schemas.openxmlformats.org/officeDocument/2006/relationships" id="260" r:id="Rd6210708283e4766"/>
    <p:sldId xmlns:r="http://schemas.openxmlformats.org/officeDocument/2006/relationships" id="261" r:id="R65c394d4e36140a9"/>
    <p:sldId xmlns:r="http://schemas.openxmlformats.org/officeDocument/2006/relationships" id="262" r:id="R1d60ffd006074e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6f66999524e88" /><Relationship Type="http://schemas.openxmlformats.org/officeDocument/2006/relationships/slide" Target="/ppt/slides/slide1.xml" Id="Rbc2c6930e1a04a12" /><Relationship Type="http://schemas.openxmlformats.org/officeDocument/2006/relationships/slide" Target="/ppt/slides/slide2.xml" Id="Red403800a87a49f0" /><Relationship Type="http://schemas.openxmlformats.org/officeDocument/2006/relationships/slide" Target="/ppt/slides/slide3.xml" Id="Ra9dc992931534b56" /><Relationship Type="http://schemas.openxmlformats.org/officeDocument/2006/relationships/slide" Target="/ppt/slides/slide4.xml" Id="Rfd565cce3a854b44" /><Relationship Type="http://schemas.openxmlformats.org/officeDocument/2006/relationships/slide" Target="/ppt/slides/slide5.xml" Id="Rd6210708283e4766" /><Relationship Type="http://schemas.openxmlformats.org/officeDocument/2006/relationships/slide" Target="/ppt/slides/slide6.xml" Id="R65c394d4e36140a9" /><Relationship Type="http://schemas.openxmlformats.org/officeDocument/2006/relationships/slide" Target="/ppt/slides/slide7.xml" Id="R1d60ffd006074e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025133bdd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5e5f69d2e40e4" /><Relationship Type="http://schemas.openxmlformats.org/officeDocument/2006/relationships/theme" Target="/ppt/slideMasters/theme/theme1.xml" Id="R831acb9f6800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15e5f69d2e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a2197eea8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61ffe2d6b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6146bdf18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41f7ccfe249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ce7b39e2247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5d75b646e45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17fc5f500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892 500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RAGNHILD 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935 083 095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