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748b30c3a741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2b4d2813544336"/>
  </p:sldMasterIdLst>
  <p:sldIdLst>
    <p:sldId xmlns:r="http://schemas.openxmlformats.org/officeDocument/2006/relationships" id="256" r:id="Rf4e217122d3741e8"/>
    <p:sldId xmlns:r="http://schemas.openxmlformats.org/officeDocument/2006/relationships" id="257" r:id="Rb7b4901b02a147e9"/>
    <p:sldId xmlns:r="http://schemas.openxmlformats.org/officeDocument/2006/relationships" id="258" r:id="Rae732ce4e1d74973"/>
    <p:sldId xmlns:r="http://schemas.openxmlformats.org/officeDocument/2006/relationships" id="259" r:id="R622a70755e414053"/>
    <p:sldId xmlns:r="http://schemas.openxmlformats.org/officeDocument/2006/relationships" id="260" r:id="R525bf8614c8d4f11"/>
    <p:sldId xmlns:r="http://schemas.openxmlformats.org/officeDocument/2006/relationships" id="261" r:id="R6b6569454b6f4b2b"/>
    <p:sldId xmlns:r="http://schemas.openxmlformats.org/officeDocument/2006/relationships" id="262" r:id="R054a629f204740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2b4d2813544336" /><Relationship Type="http://schemas.openxmlformats.org/officeDocument/2006/relationships/slide" Target="/ppt/slides/slide1.xml" Id="Rf4e217122d3741e8" /><Relationship Type="http://schemas.openxmlformats.org/officeDocument/2006/relationships/slide" Target="/ppt/slides/slide2.xml" Id="Rb7b4901b02a147e9" /><Relationship Type="http://schemas.openxmlformats.org/officeDocument/2006/relationships/slide" Target="/ppt/slides/slide3.xml" Id="Rae732ce4e1d74973" /><Relationship Type="http://schemas.openxmlformats.org/officeDocument/2006/relationships/slide" Target="/ppt/slides/slide4.xml" Id="R622a70755e414053" /><Relationship Type="http://schemas.openxmlformats.org/officeDocument/2006/relationships/slide" Target="/ppt/slides/slide5.xml" Id="R525bf8614c8d4f11" /><Relationship Type="http://schemas.openxmlformats.org/officeDocument/2006/relationships/slide" Target="/ppt/slides/slide6.xml" Id="R6b6569454b6f4b2b" /><Relationship Type="http://schemas.openxmlformats.org/officeDocument/2006/relationships/slide" Target="/ppt/slides/slide7.xml" Id="R054a629f204740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24f7bc69e24a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6e5612b76b4cea" /><Relationship Type="http://schemas.openxmlformats.org/officeDocument/2006/relationships/theme" Target="/ppt/slideMasters/theme/theme1.xml" Id="R434ae841507645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6e5612b76b4c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98615aab0a42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a8c79914b64b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0149b0e40040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33ea29a10846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cf49b360794a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ab8d6f35924e5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c118efae6944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AMESTO ACCOUNTHOUSE BERGEN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AMESTO ACCOUNTHOUSE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AMESTO ACCOUNTHOUSE BERGEN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AMESTO ACCOUNTHOUSE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AMESTO ACCOUNTHOUSE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AMESTO ACCOUNTHOUSE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36 636 605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1 621 268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1 274 903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1 261 177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9 340 165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AMESTO ACCOUNTHOUSE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AMESTO ACCOUNTHOUSE VEST HOLDING AS  –  97,5 %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NESLIA HOLDING AS  –  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AMESTO ACCOUNTHOUSE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O.J. Brochs gate 16A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5006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934 965 310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AMESTO ACCOUNTHOUSE BERGEN AS</a:t>
            </a:r>
          </a:p>
        </p:txBody>
      </p:sp>
    </p:spTree>
  </p:cSld>
  <p:clrMapOvr>
    <a:masterClrMapping xmlns:a="http://schemas.openxmlformats.org/drawingml/2006/main"/>
  </p:clrMapOvr>
</p:sld>
</file>