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0ee761b7f24e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8584cebfa9434a"/>
  </p:sldMasterIdLst>
  <p:sldIdLst>
    <p:sldId xmlns:r="http://schemas.openxmlformats.org/officeDocument/2006/relationships" id="256" r:id="R6cfcdbf662834daf"/>
    <p:sldId xmlns:r="http://schemas.openxmlformats.org/officeDocument/2006/relationships" id="257" r:id="R91d2b77c2d6d49d1"/>
    <p:sldId xmlns:r="http://schemas.openxmlformats.org/officeDocument/2006/relationships" id="258" r:id="R6732607c2a804c91"/>
    <p:sldId xmlns:r="http://schemas.openxmlformats.org/officeDocument/2006/relationships" id="259" r:id="Rb38f69c7f1624d1f"/>
    <p:sldId xmlns:r="http://schemas.openxmlformats.org/officeDocument/2006/relationships" id="260" r:id="Ra32e7b7b5a584eea"/>
    <p:sldId xmlns:r="http://schemas.openxmlformats.org/officeDocument/2006/relationships" id="261" r:id="R62ef4c2b1361453b"/>
    <p:sldId xmlns:r="http://schemas.openxmlformats.org/officeDocument/2006/relationships" id="262" r:id="R764faa9f6f2541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8584cebfa9434a" /><Relationship Type="http://schemas.openxmlformats.org/officeDocument/2006/relationships/slide" Target="/ppt/slides/slide1.xml" Id="R6cfcdbf662834daf" /><Relationship Type="http://schemas.openxmlformats.org/officeDocument/2006/relationships/slide" Target="/ppt/slides/slide2.xml" Id="R91d2b77c2d6d49d1" /><Relationship Type="http://schemas.openxmlformats.org/officeDocument/2006/relationships/slide" Target="/ppt/slides/slide3.xml" Id="R6732607c2a804c91" /><Relationship Type="http://schemas.openxmlformats.org/officeDocument/2006/relationships/slide" Target="/ppt/slides/slide4.xml" Id="Rb38f69c7f1624d1f" /><Relationship Type="http://schemas.openxmlformats.org/officeDocument/2006/relationships/slide" Target="/ppt/slides/slide5.xml" Id="Ra32e7b7b5a584eea" /><Relationship Type="http://schemas.openxmlformats.org/officeDocument/2006/relationships/slide" Target="/ppt/slides/slide6.xml" Id="R62ef4c2b1361453b" /><Relationship Type="http://schemas.openxmlformats.org/officeDocument/2006/relationships/slide" Target="/ppt/slides/slide7.xml" Id="R764faa9f6f2541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4704aad08540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f945566cc44684" /><Relationship Type="http://schemas.openxmlformats.org/officeDocument/2006/relationships/theme" Target="/ppt/slideMasters/theme/theme1.xml" Id="R2392bce987fd41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af945566cc446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2a5e48a1d044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a0931c02ea44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c6fedf5fd644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382f33bed2423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1cff7065584e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08bf15f174c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d91f3b626b44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AMESTO ACCOUNTHOUSE BERGEN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AMESTO ACCOUNTHOUSE BERGEN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AMESTO ACCOUNTHOUSE BERGEN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AMESTO ACCOUNTHOUSE BERGEN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AMESTO ACCOUNTHOUSE BERGEN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AMESTO ACCOUNTHOUSE BERGEN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36 636 605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1 621 268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1 274 903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1 261 177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9 340 165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AMESTO ACCOUNTHOUSE BERGEN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AMESTO ACCOUNTHOUSE VEST HOLDING AS  –  97,5 %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NESLIA HOLDING AS  –  2,5 %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AMESTO ACCOUNTHOUSE BERGEN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O.J. Brochs gate 16A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5006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934 965 310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AMESTO ACCOUNTHOUSE BERGEN AS</a:t>
            </a:r>
          </a:p>
        </p:txBody>
      </p:sp>
    </p:spTree>
  </p:cSld>
  <p:clrMapOvr>
    <a:masterClrMapping xmlns:a="http://schemas.openxmlformats.org/drawingml/2006/main"/>
  </p:clrMapOvr>
</p:sld>
</file>