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076ad61b5744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9c69269264922"/>
  </p:sldMasterIdLst>
  <p:sldIdLst>
    <p:sldId xmlns:r="http://schemas.openxmlformats.org/officeDocument/2006/relationships" id="256" r:id="Rfcb5bd452378437f"/>
    <p:sldId xmlns:r="http://schemas.openxmlformats.org/officeDocument/2006/relationships" id="257" r:id="R6666464b1c5747b1"/>
    <p:sldId xmlns:r="http://schemas.openxmlformats.org/officeDocument/2006/relationships" id="258" r:id="R899fc97d04fa489d"/>
    <p:sldId xmlns:r="http://schemas.openxmlformats.org/officeDocument/2006/relationships" id="259" r:id="R5def792cd7404f0a"/>
    <p:sldId xmlns:r="http://schemas.openxmlformats.org/officeDocument/2006/relationships" id="260" r:id="Rde6b5bd5a41e41c2"/>
    <p:sldId xmlns:r="http://schemas.openxmlformats.org/officeDocument/2006/relationships" id="261" r:id="Rb2efbe2d0c5e4e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9c69269264922" /><Relationship Type="http://schemas.openxmlformats.org/officeDocument/2006/relationships/slide" Target="/ppt/slides/slide1.xml" Id="Rfcb5bd452378437f" /><Relationship Type="http://schemas.openxmlformats.org/officeDocument/2006/relationships/slide" Target="/ppt/slides/slide2.xml" Id="R6666464b1c5747b1" /><Relationship Type="http://schemas.openxmlformats.org/officeDocument/2006/relationships/slide" Target="/ppt/slides/slide3.xml" Id="R899fc97d04fa489d" /><Relationship Type="http://schemas.openxmlformats.org/officeDocument/2006/relationships/slide" Target="/ppt/slides/slide4.xml" Id="R5def792cd7404f0a" /><Relationship Type="http://schemas.openxmlformats.org/officeDocument/2006/relationships/slide" Target="/ppt/slides/slide5.xml" Id="Rde6b5bd5a41e41c2" /><Relationship Type="http://schemas.openxmlformats.org/officeDocument/2006/relationships/slide" Target="/ppt/slides/slide6.xml" Id="Rb2efbe2d0c5e4e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8c878132b4d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98c6188484edb" /><Relationship Type="http://schemas.openxmlformats.org/officeDocument/2006/relationships/theme" Target="/ppt/slideMasters/theme/theme1.xml" Id="R59f4ac29c6a846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498c6188484e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b19980d1f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981b93f8e45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1c2d128404f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0e6a3bbd84a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346aadfc643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fa2d9f55c4a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AMESTO ACCOUNTHOUSE BERGEN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O.J. Brochs gate 16A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934 965 310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AMESTO ACCOUNTHOUSE BERGEN AS</a:t>
            </a:r>
          </a:p>
        </p:txBody>
      </p:sp>
    </p:spTree>
  </p:cSld>
  <p:clrMapOvr>
    <a:masterClrMapping xmlns:a="http://schemas.openxmlformats.org/drawingml/2006/main"/>
  </p:clrMapOvr>
</p:sld>
</file>