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2935ed74842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528b120ebb437d"/>
  </p:sldMasterIdLst>
  <p:sldIdLst>
    <p:sldId xmlns:r="http://schemas.openxmlformats.org/officeDocument/2006/relationships" id="256" r:id="R8a3e05ea135f459f"/>
    <p:sldId xmlns:r="http://schemas.openxmlformats.org/officeDocument/2006/relationships" id="257" r:id="R42b07cd8d5874b3a"/>
    <p:sldId xmlns:r="http://schemas.openxmlformats.org/officeDocument/2006/relationships" id="258" r:id="Rd2cedaa2572b40c2"/>
    <p:sldId xmlns:r="http://schemas.openxmlformats.org/officeDocument/2006/relationships" id="259" r:id="R13d064b5ac6a479d"/>
    <p:sldId xmlns:r="http://schemas.openxmlformats.org/officeDocument/2006/relationships" id="260" r:id="Rf31994c5c4124f43"/>
    <p:sldId xmlns:r="http://schemas.openxmlformats.org/officeDocument/2006/relationships" id="261" r:id="R47e167557a3b442f"/>
    <p:sldId xmlns:r="http://schemas.openxmlformats.org/officeDocument/2006/relationships" id="262" r:id="Rdbb9a03a49ed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28b120ebb437d" /><Relationship Type="http://schemas.openxmlformats.org/officeDocument/2006/relationships/slide" Target="/ppt/slides/slide1.xml" Id="R8a3e05ea135f459f" /><Relationship Type="http://schemas.openxmlformats.org/officeDocument/2006/relationships/slide" Target="/ppt/slides/slide2.xml" Id="R42b07cd8d5874b3a" /><Relationship Type="http://schemas.openxmlformats.org/officeDocument/2006/relationships/slide" Target="/ppt/slides/slide3.xml" Id="Rd2cedaa2572b40c2" /><Relationship Type="http://schemas.openxmlformats.org/officeDocument/2006/relationships/slide" Target="/ppt/slides/slide4.xml" Id="R13d064b5ac6a479d" /><Relationship Type="http://schemas.openxmlformats.org/officeDocument/2006/relationships/slide" Target="/ppt/slides/slide5.xml" Id="Rf31994c5c4124f43" /><Relationship Type="http://schemas.openxmlformats.org/officeDocument/2006/relationships/slide" Target="/ppt/slides/slide6.xml" Id="R47e167557a3b442f" /><Relationship Type="http://schemas.openxmlformats.org/officeDocument/2006/relationships/slide" Target="/ppt/slides/slide7.xml" Id="Rdbb9a03a49ed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650fd27ae47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07caa168141b1" /><Relationship Type="http://schemas.openxmlformats.org/officeDocument/2006/relationships/theme" Target="/ppt/slideMasters/theme/theme1.xml" Id="R3a3dadf433164f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507caa168141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7db6c982b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7949c218b44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c83d893394b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c3024bc3740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d0cb3dd9b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563fc069b45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7aaa7143446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HESSEVIK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HESSEVIK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HESSEVIK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Hessevik, Parkveien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934 957 504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