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ac6f7f35a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d246c9afd4fa0"/>
  </p:sldMasterIdLst>
  <p:sldIdLst>
    <p:sldId xmlns:r="http://schemas.openxmlformats.org/officeDocument/2006/relationships" id="256" r:id="R3f0dd7e6894c4ce3"/>
    <p:sldId xmlns:r="http://schemas.openxmlformats.org/officeDocument/2006/relationships" id="257" r:id="Rd1a1e6bc358d4565"/>
    <p:sldId xmlns:r="http://schemas.openxmlformats.org/officeDocument/2006/relationships" id="258" r:id="R866b17ed1dc048ec"/>
    <p:sldId xmlns:r="http://schemas.openxmlformats.org/officeDocument/2006/relationships" id="259" r:id="R7fbcd4afd3434990"/>
    <p:sldId xmlns:r="http://schemas.openxmlformats.org/officeDocument/2006/relationships" id="260" r:id="R6b04a405bd6a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d246c9afd4fa0" /><Relationship Type="http://schemas.openxmlformats.org/officeDocument/2006/relationships/slide" Target="/ppt/slides/slide1.xml" Id="R3f0dd7e6894c4ce3" /><Relationship Type="http://schemas.openxmlformats.org/officeDocument/2006/relationships/slide" Target="/ppt/slides/slide2.xml" Id="Rd1a1e6bc358d4565" /><Relationship Type="http://schemas.openxmlformats.org/officeDocument/2006/relationships/slide" Target="/ppt/slides/slide3.xml" Id="R866b17ed1dc048ec" /><Relationship Type="http://schemas.openxmlformats.org/officeDocument/2006/relationships/slide" Target="/ppt/slides/slide4.xml" Id="R7fbcd4afd3434990" /><Relationship Type="http://schemas.openxmlformats.org/officeDocument/2006/relationships/slide" Target="/ppt/slides/slide5.xml" Id="R6b04a405bd6a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0b3b99812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fce8a55142ed" /><Relationship Type="http://schemas.openxmlformats.org/officeDocument/2006/relationships/theme" Target="/ppt/slideMasters/theme/theme1.xml" Id="R1bba00f9a316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9fce8a551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690d6a4b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d3e50068c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d797c4485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42acc528b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734f1644a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KOMMUNE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41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post@randaberg.kommune.no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www.randaberg.kommune.no/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934 945 514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