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0acdbfb81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f3e9979d141d9"/>
  </p:sldMasterIdLst>
  <p:sldIdLst>
    <p:sldId xmlns:r="http://schemas.openxmlformats.org/officeDocument/2006/relationships" id="256" r:id="R78fd57c8a6164a3e"/>
    <p:sldId xmlns:r="http://schemas.openxmlformats.org/officeDocument/2006/relationships" id="257" r:id="Re2dd371203f44fe1"/>
    <p:sldId xmlns:r="http://schemas.openxmlformats.org/officeDocument/2006/relationships" id="258" r:id="R9576a72ec5db4e76"/>
    <p:sldId xmlns:r="http://schemas.openxmlformats.org/officeDocument/2006/relationships" id="259" r:id="R99d694cefe6749e6"/>
    <p:sldId xmlns:r="http://schemas.openxmlformats.org/officeDocument/2006/relationships" id="260" r:id="R25b3c1585d88449b"/>
    <p:sldId xmlns:r="http://schemas.openxmlformats.org/officeDocument/2006/relationships" id="261" r:id="R745bcd4704f64250"/>
    <p:sldId xmlns:r="http://schemas.openxmlformats.org/officeDocument/2006/relationships" id="262" r:id="R8d4560cd3efe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f3e9979d141d9" /><Relationship Type="http://schemas.openxmlformats.org/officeDocument/2006/relationships/slide" Target="/ppt/slides/slide1.xml" Id="R78fd57c8a6164a3e" /><Relationship Type="http://schemas.openxmlformats.org/officeDocument/2006/relationships/slide" Target="/ppt/slides/slide2.xml" Id="Re2dd371203f44fe1" /><Relationship Type="http://schemas.openxmlformats.org/officeDocument/2006/relationships/slide" Target="/ppt/slides/slide3.xml" Id="R9576a72ec5db4e76" /><Relationship Type="http://schemas.openxmlformats.org/officeDocument/2006/relationships/slide" Target="/ppt/slides/slide4.xml" Id="R99d694cefe6749e6" /><Relationship Type="http://schemas.openxmlformats.org/officeDocument/2006/relationships/slide" Target="/ppt/slides/slide5.xml" Id="R25b3c1585d88449b" /><Relationship Type="http://schemas.openxmlformats.org/officeDocument/2006/relationships/slide" Target="/ppt/slides/slide6.xml" Id="R745bcd4704f64250" /><Relationship Type="http://schemas.openxmlformats.org/officeDocument/2006/relationships/slide" Target="/ppt/slides/slide7.xml" Id="R8d4560cd3efe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713fc2e4c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4b263e9cd4183" /><Relationship Type="http://schemas.openxmlformats.org/officeDocument/2006/relationships/theme" Target="/ppt/slideMasters/theme/theme1.xml" Id="R96ab8dfb31ad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4b263e9cd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fe152a4e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19a2b0cc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a0fd2c33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dd42acfb7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d27e986d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e838a37d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d62e1ca4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 REGNSKAP AS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DØVIK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934 911 318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