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8af315c30748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200a3cacf84dd0"/>
  </p:sldMasterIdLst>
  <p:sldIdLst>
    <p:sldId xmlns:r="http://schemas.openxmlformats.org/officeDocument/2006/relationships" id="256" r:id="Rfd6a0ad310dc4bbb"/>
    <p:sldId xmlns:r="http://schemas.openxmlformats.org/officeDocument/2006/relationships" id="257" r:id="R8589adc051c44f6e"/>
    <p:sldId xmlns:r="http://schemas.openxmlformats.org/officeDocument/2006/relationships" id="258" r:id="Rad8903f6c55541b1"/>
    <p:sldId xmlns:r="http://schemas.openxmlformats.org/officeDocument/2006/relationships" id="259" r:id="R7db2bf15e47641ce"/>
    <p:sldId xmlns:r="http://schemas.openxmlformats.org/officeDocument/2006/relationships" id="260" r:id="R0c2eab0c9a864e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200a3cacf84dd0" /><Relationship Type="http://schemas.openxmlformats.org/officeDocument/2006/relationships/slide" Target="/ppt/slides/slide1.xml" Id="Rfd6a0ad310dc4bbb" /><Relationship Type="http://schemas.openxmlformats.org/officeDocument/2006/relationships/slide" Target="/ppt/slides/slide2.xml" Id="R8589adc051c44f6e" /><Relationship Type="http://schemas.openxmlformats.org/officeDocument/2006/relationships/slide" Target="/ppt/slides/slide3.xml" Id="Rad8903f6c55541b1" /><Relationship Type="http://schemas.openxmlformats.org/officeDocument/2006/relationships/slide" Target="/ppt/slides/slide4.xml" Id="R7db2bf15e47641ce" /><Relationship Type="http://schemas.openxmlformats.org/officeDocument/2006/relationships/slide" Target="/ppt/slides/slide5.xml" Id="R0c2eab0c9a864e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c67b1abeaa43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8293157ce4050" /><Relationship Type="http://schemas.openxmlformats.org/officeDocument/2006/relationships/theme" Target="/ppt/slideMasters/theme/theme1.xml" Id="Ra855b6d5d01347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88293157ce40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6e3e070c04d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cc47240da4a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9c46e384b49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145fe09784d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ceb99204b48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VÅGAN KUNSTSENTER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VÅGAN KUNSTSENTER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934 890 213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