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b51437d78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d8513b9534e3b"/>
  </p:sldMasterIdLst>
  <p:sldIdLst>
    <p:sldId xmlns:r="http://schemas.openxmlformats.org/officeDocument/2006/relationships" id="256" r:id="R5902510ad2764f9a"/>
    <p:sldId xmlns:r="http://schemas.openxmlformats.org/officeDocument/2006/relationships" id="257" r:id="R909c80ee443b41b8"/>
    <p:sldId xmlns:r="http://schemas.openxmlformats.org/officeDocument/2006/relationships" id="258" r:id="Re8645cc4306e4605"/>
    <p:sldId xmlns:r="http://schemas.openxmlformats.org/officeDocument/2006/relationships" id="259" r:id="R9fcef6ae2d7848c2"/>
    <p:sldId xmlns:r="http://schemas.openxmlformats.org/officeDocument/2006/relationships" id="260" r:id="R54eae78c1c8f447f"/>
    <p:sldId xmlns:r="http://schemas.openxmlformats.org/officeDocument/2006/relationships" id="261" r:id="Rdb10979aa92f46f4"/>
    <p:sldId xmlns:r="http://schemas.openxmlformats.org/officeDocument/2006/relationships" id="262" r:id="Rc5a4d49ac7ff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8513b9534e3b" /><Relationship Type="http://schemas.openxmlformats.org/officeDocument/2006/relationships/slide" Target="/ppt/slides/slide1.xml" Id="R5902510ad2764f9a" /><Relationship Type="http://schemas.openxmlformats.org/officeDocument/2006/relationships/slide" Target="/ppt/slides/slide2.xml" Id="R909c80ee443b41b8" /><Relationship Type="http://schemas.openxmlformats.org/officeDocument/2006/relationships/slide" Target="/ppt/slides/slide3.xml" Id="Re8645cc4306e4605" /><Relationship Type="http://schemas.openxmlformats.org/officeDocument/2006/relationships/slide" Target="/ppt/slides/slide4.xml" Id="R9fcef6ae2d7848c2" /><Relationship Type="http://schemas.openxmlformats.org/officeDocument/2006/relationships/slide" Target="/ppt/slides/slide5.xml" Id="R54eae78c1c8f447f" /><Relationship Type="http://schemas.openxmlformats.org/officeDocument/2006/relationships/slide" Target="/ppt/slides/slide6.xml" Id="Rdb10979aa92f46f4" /><Relationship Type="http://schemas.openxmlformats.org/officeDocument/2006/relationships/slide" Target="/ppt/slides/slide7.xml" Id="Rc5a4d49ac7ff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dd3d02a0a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a71c8a90d4716" /><Relationship Type="http://schemas.openxmlformats.org/officeDocument/2006/relationships/theme" Target="/ppt/slideMasters/theme/theme1.xml" Id="Rf2d0da3fb297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a71c8a90d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746fd0bc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8ecf4baf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7a4235da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34e38208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123b7bf2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28e50469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6b22d536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OKENITT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934 752 481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OKENITT AS</a:t>
            </a:r>
          </a:p>
        </p:txBody>
      </p:sp>
    </p:spTree>
  </p:cSld>
  <p:clrMapOvr>
    <a:masterClrMapping xmlns:a="http://schemas.openxmlformats.org/drawingml/2006/main"/>
  </p:clrMapOvr>
</p:sld>
</file>