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e8b530ef8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6cbba31f5490d"/>
  </p:sldMasterIdLst>
  <p:sldIdLst>
    <p:sldId xmlns:r="http://schemas.openxmlformats.org/officeDocument/2006/relationships" id="256" r:id="Rb688d63b0af94874"/>
    <p:sldId xmlns:r="http://schemas.openxmlformats.org/officeDocument/2006/relationships" id="257" r:id="R48bd96695bf1436a"/>
    <p:sldId xmlns:r="http://schemas.openxmlformats.org/officeDocument/2006/relationships" id="258" r:id="Rc80bc3b8666a436b"/>
    <p:sldId xmlns:r="http://schemas.openxmlformats.org/officeDocument/2006/relationships" id="259" r:id="Rb1b681a3398f4529"/>
    <p:sldId xmlns:r="http://schemas.openxmlformats.org/officeDocument/2006/relationships" id="260" r:id="R15b55014eca042bd"/>
    <p:sldId xmlns:r="http://schemas.openxmlformats.org/officeDocument/2006/relationships" id="261" r:id="Re9cefb8e20614cfd"/>
    <p:sldId xmlns:r="http://schemas.openxmlformats.org/officeDocument/2006/relationships" id="262" r:id="Rcb17e28dac71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6cbba31f5490d" /><Relationship Type="http://schemas.openxmlformats.org/officeDocument/2006/relationships/slide" Target="/ppt/slides/slide1.xml" Id="Rb688d63b0af94874" /><Relationship Type="http://schemas.openxmlformats.org/officeDocument/2006/relationships/slide" Target="/ppt/slides/slide2.xml" Id="R48bd96695bf1436a" /><Relationship Type="http://schemas.openxmlformats.org/officeDocument/2006/relationships/slide" Target="/ppt/slides/slide3.xml" Id="Rc80bc3b8666a436b" /><Relationship Type="http://schemas.openxmlformats.org/officeDocument/2006/relationships/slide" Target="/ppt/slides/slide4.xml" Id="Rb1b681a3398f4529" /><Relationship Type="http://schemas.openxmlformats.org/officeDocument/2006/relationships/slide" Target="/ppt/slides/slide5.xml" Id="R15b55014eca042bd" /><Relationship Type="http://schemas.openxmlformats.org/officeDocument/2006/relationships/slide" Target="/ppt/slides/slide6.xml" Id="Re9cefb8e20614cfd" /><Relationship Type="http://schemas.openxmlformats.org/officeDocument/2006/relationships/slide" Target="/ppt/slides/slide7.xml" Id="Rcb17e28dac71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b5afbbdf0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af50904a748ac" /><Relationship Type="http://schemas.openxmlformats.org/officeDocument/2006/relationships/theme" Target="/ppt/slideMasters/theme/theme1.xml" Id="R4bec3a37479e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af50904a7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2450b06a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4f9ba64bb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1338b56a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c4da446d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44f3c4a9d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503afdffa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8a57e7d9c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HOLDING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28 984 320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50 028 757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934 532 651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HOLDING AS</a:t>
            </a:r>
          </a:p>
        </p:txBody>
      </p:sp>
    </p:spTree>
  </p:cSld>
  <p:clrMapOvr>
    <a:masterClrMapping xmlns:a="http://schemas.openxmlformats.org/drawingml/2006/main"/>
  </p:clrMapOvr>
</p:sld>
</file>