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75889f1c5343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9c27a66e7a44a7"/>
  </p:sldMasterIdLst>
  <p:sldIdLst>
    <p:sldId xmlns:r="http://schemas.openxmlformats.org/officeDocument/2006/relationships" id="256" r:id="R1b2fcf969e1d48cd"/>
    <p:sldId xmlns:r="http://schemas.openxmlformats.org/officeDocument/2006/relationships" id="257" r:id="Rd37ad5b7bbf8463e"/>
    <p:sldId xmlns:r="http://schemas.openxmlformats.org/officeDocument/2006/relationships" id="258" r:id="R91cc9d70e1db4d94"/>
    <p:sldId xmlns:r="http://schemas.openxmlformats.org/officeDocument/2006/relationships" id="259" r:id="Re90ac163be694404"/>
    <p:sldId xmlns:r="http://schemas.openxmlformats.org/officeDocument/2006/relationships" id="260" r:id="R56de2810537442ed"/>
    <p:sldId xmlns:r="http://schemas.openxmlformats.org/officeDocument/2006/relationships" id="261" r:id="Rcb7cd045435645de"/>
    <p:sldId xmlns:r="http://schemas.openxmlformats.org/officeDocument/2006/relationships" id="262" r:id="Rd949ae5eb93649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9c27a66e7a44a7" /><Relationship Type="http://schemas.openxmlformats.org/officeDocument/2006/relationships/slide" Target="/ppt/slides/slide1.xml" Id="R1b2fcf969e1d48cd" /><Relationship Type="http://schemas.openxmlformats.org/officeDocument/2006/relationships/slide" Target="/ppt/slides/slide2.xml" Id="Rd37ad5b7bbf8463e" /><Relationship Type="http://schemas.openxmlformats.org/officeDocument/2006/relationships/slide" Target="/ppt/slides/slide3.xml" Id="R91cc9d70e1db4d94" /><Relationship Type="http://schemas.openxmlformats.org/officeDocument/2006/relationships/slide" Target="/ppt/slides/slide4.xml" Id="Re90ac163be694404" /><Relationship Type="http://schemas.openxmlformats.org/officeDocument/2006/relationships/slide" Target="/ppt/slides/slide5.xml" Id="R56de2810537442ed" /><Relationship Type="http://schemas.openxmlformats.org/officeDocument/2006/relationships/slide" Target="/ppt/slides/slide6.xml" Id="Rcb7cd045435645de" /><Relationship Type="http://schemas.openxmlformats.org/officeDocument/2006/relationships/slide" Target="/ppt/slides/slide7.xml" Id="Rd949ae5eb93649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86e82a8c434b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08417dff4451c" /><Relationship Type="http://schemas.openxmlformats.org/officeDocument/2006/relationships/theme" Target="/ppt/slideMasters/theme/theme1.xml" Id="R9afe73bea40047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e08417dff445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093affcb848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8c933eea344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080d7566548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ce7cd6f71a43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20360545f45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60019cf0b74f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f0a8537d3746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SOLEKLAR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SOLEKLAR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SOLEKLAR INVEST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SOLEKLAR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SOLEKLAR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SOLEKLAR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50 111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SOLEKLAR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SOLVEIG ELISABETH KLARPÅS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SOLEKLAR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Lassons vei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934 283 473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SOLEKLAR INVEST AS</a:t>
            </a:r>
          </a:p>
        </p:txBody>
      </p:sp>
    </p:spTree>
  </p:cSld>
  <p:clrMapOvr>
    <a:masterClrMapping xmlns:a="http://schemas.openxmlformats.org/drawingml/2006/main"/>
  </p:clrMapOvr>
</p:sld>
</file>