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273c815fe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a2abd8f84485e"/>
  </p:sldMasterIdLst>
  <p:sldIdLst>
    <p:sldId xmlns:r="http://schemas.openxmlformats.org/officeDocument/2006/relationships" id="256" r:id="R5ee7afe5cb6940db"/>
    <p:sldId xmlns:r="http://schemas.openxmlformats.org/officeDocument/2006/relationships" id="257" r:id="R46d4ba3ce77b4567"/>
    <p:sldId xmlns:r="http://schemas.openxmlformats.org/officeDocument/2006/relationships" id="258" r:id="Rc97c868242504e88"/>
    <p:sldId xmlns:r="http://schemas.openxmlformats.org/officeDocument/2006/relationships" id="259" r:id="Ra7afca1a8b774608"/>
    <p:sldId xmlns:r="http://schemas.openxmlformats.org/officeDocument/2006/relationships" id="260" r:id="Rf718309033284856"/>
    <p:sldId xmlns:r="http://schemas.openxmlformats.org/officeDocument/2006/relationships" id="261" r:id="Rde146736472942e3"/>
    <p:sldId xmlns:r="http://schemas.openxmlformats.org/officeDocument/2006/relationships" id="262" r:id="R7248502fba8f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a2abd8f84485e" /><Relationship Type="http://schemas.openxmlformats.org/officeDocument/2006/relationships/slide" Target="/ppt/slides/slide1.xml" Id="R5ee7afe5cb6940db" /><Relationship Type="http://schemas.openxmlformats.org/officeDocument/2006/relationships/slide" Target="/ppt/slides/slide2.xml" Id="R46d4ba3ce77b4567" /><Relationship Type="http://schemas.openxmlformats.org/officeDocument/2006/relationships/slide" Target="/ppt/slides/slide3.xml" Id="Rc97c868242504e88" /><Relationship Type="http://schemas.openxmlformats.org/officeDocument/2006/relationships/slide" Target="/ppt/slides/slide4.xml" Id="Ra7afca1a8b774608" /><Relationship Type="http://schemas.openxmlformats.org/officeDocument/2006/relationships/slide" Target="/ppt/slides/slide5.xml" Id="Rf718309033284856" /><Relationship Type="http://schemas.openxmlformats.org/officeDocument/2006/relationships/slide" Target="/ppt/slides/slide6.xml" Id="Rde146736472942e3" /><Relationship Type="http://schemas.openxmlformats.org/officeDocument/2006/relationships/slide" Target="/ppt/slides/slide7.xml" Id="R7248502fba8f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011f997a4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f4c02d1e54759" /><Relationship Type="http://schemas.openxmlformats.org/officeDocument/2006/relationships/theme" Target="/ppt/slideMasters/theme/theme1.xml" Id="R9ef3a281d2e84d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f4c02d1e5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4c6f52c31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7c27feec7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0553af1e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7e33868f2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99179cc85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7164d6e66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3d5a9e699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ØST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17 132 285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17 654 321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LANSEL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Stasjonsmester Frosts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934 271 319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ØST AS</a:t>
            </a:r>
          </a:p>
        </p:txBody>
      </p:sp>
    </p:spTree>
  </p:cSld>
  <p:clrMapOvr>
    <a:masterClrMapping xmlns:a="http://schemas.openxmlformats.org/drawingml/2006/main"/>
  </p:clrMapOvr>
</p:sld>
</file>