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ee7ee4e625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6e57298c949d1"/>
  </p:sldMasterIdLst>
  <p:sldIdLst>
    <p:sldId xmlns:r="http://schemas.openxmlformats.org/officeDocument/2006/relationships" id="256" r:id="Reb86ffc150d04863"/>
    <p:sldId xmlns:r="http://schemas.openxmlformats.org/officeDocument/2006/relationships" id="257" r:id="Re32e13b4645d4bef"/>
    <p:sldId xmlns:r="http://schemas.openxmlformats.org/officeDocument/2006/relationships" id="258" r:id="R2707d8fb26d04dee"/>
    <p:sldId xmlns:r="http://schemas.openxmlformats.org/officeDocument/2006/relationships" id="259" r:id="R5f7064019cf14c92"/>
    <p:sldId xmlns:r="http://schemas.openxmlformats.org/officeDocument/2006/relationships" id="260" r:id="R7b13ba20fe9b459e"/>
    <p:sldId xmlns:r="http://schemas.openxmlformats.org/officeDocument/2006/relationships" id="261" r:id="R853d83ab94fb44bf"/>
    <p:sldId xmlns:r="http://schemas.openxmlformats.org/officeDocument/2006/relationships" id="262" r:id="R9a60c9e3960f4b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6e57298c949d1" /><Relationship Type="http://schemas.openxmlformats.org/officeDocument/2006/relationships/slide" Target="/ppt/slides/slide1.xml" Id="Reb86ffc150d04863" /><Relationship Type="http://schemas.openxmlformats.org/officeDocument/2006/relationships/slide" Target="/ppt/slides/slide2.xml" Id="Re32e13b4645d4bef" /><Relationship Type="http://schemas.openxmlformats.org/officeDocument/2006/relationships/slide" Target="/ppt/slides/slide3.xml" Id="R2707d8fb26d04dee" /><Relationship Type="http://schemas.openxmlformats.org/officeDocument/2006/relationships/slide" Target="/ppt/slides/slide4.xml" Id="R5f7064019cf14c92" /><Relationship Type="http://schemas.openxmlformats.org/officeDocument/2006/relationships/slide" Target="/ppt/slides/slide5.xml" Id="R7b13ba20fe9b459e" /><Relationship Type="http://schemas.openxmlformats.org/officeDocument/2006/relationships/slide" Target="/ppt/slides/slide6.xml" Id="R853d83ab94fb44bf" /><Relationship Type="http://schemas.openxmlformats.org/officeDocument/2006/relationships/slide" Target="/ppt/slides/slide7.xml" Id="R9a60c9e3960f4b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e70b25b194d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74fe583cb4f75" /><Relationship Type="http://schemas.openxmlformats.org/officeDocument/2006/relationships/theme" Target="/ppt/slideMasters/theme/theme1.xml" Id="Re6c1ea977fea46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74fe583cb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3e7c3114545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c5a7c937944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194e760fd4d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53f4a76bc45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1fadcbb32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b6f517c7f43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5b140137c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RRR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792 429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2 416 675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RYMER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934 197 011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RRR AS</a:t>
            </a:r>
          </a:p>
        </p:txBody>
      </p:sp>
    </p:spTree>
  </p:cSld>
  <p:clrMapOvr>
    <a:masterClrMapping xmlns:a="http://schemas.openxmlformats.org/drawingml/2006/main"/>
  </p:clrMapOvr>
</p:sld>
</file>