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6d3f8f721a4d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f61b32d6f0456e"/>
  </p:sldMasterIdLst>
  <p:sldIdLst>
    <p:sldId xmlns:r="http://schemas.openxmlformats.org/officeDocument/2006/relationships" id="256" r:id="R5666eba18a3c441f"/>
    <p:sldId xmlns:r="http://schemas.openxmlformats.org/officeDocument/2006/relationships" id="257" r:id="R85a5a3f0a94d47e5"/>
    <p:sldId xmlns:r="http://schemas.openxmlformats.org/officeDocument/2006/relationships" id="258" r:id="R0b76ce7736234279"/>
    <p:sldId xmlns:r="http://schemas.openxmlformats.org/officeDocument/2006/relationships" id="259" r:id="Reb64ce2196b843d1"/>
    <p:sldId xmlns:r="http://schemas.openxmlformats.org/officeDocument/2006/relationships" id="260" r:id="R1bbc866aa17f41d4"/>
    <p:sldId xmlns:r="http://schemas.openxmlformats.org/officeDocument/2006/relationships" id="261" r:id="Rc8177c044264497d"/>
    <p:sldId xmlns:r="http://schemas.openxmlformats.org/officeDocument/2006/relationships" id="262" r:id="Rb5d8b4cb10eb45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f61b32d6f0456e" /><Relationship Type="http://schemas.openxmlformats.org/officeDocument/2006/relationships/slide" Target="/ppt/slides/slide1.xml" Id="R5666eba18a3c441f" /><Relationship Type="http://schemas.openxmlformats.org/officeDocument/2006/relationships/slide" Target="/ppt/slides/slide2.xml" Id="R85a5a3f0a94d47e5" /><Relationship Type="http://schemas.openxmlformats.org/officeDocument/2006/relationships/slide" Target="/ppt/slides/slide3.xml" Id="R0b76ce7736234279" /><Relationship Type="http://schemas.openxmlformats.org/officeDocument/2006/relationships/slide" Target="/ppt/slides/slide4.xml" Id="Reb64ce2196b843d1" /><Relationship Type="http://schemas.openxmlformats.org/officeDocument/2006/relationships/slide" Target="/ppt/slides/slide5.xml" Id="R1bbc866aa17f41d4" /><Relationship Type="http://schemas.openxmlformats.org/officeDocument/2006/relationships/slide" Target="/ppt/slides/slide6.xml" Id="Rc8177c044264497d" /><Relationship Type="http://schemas.openxmlformats.org/officeDocument/2006/relationships/slide" Target="/ppt/slides/slide7.xml" Id="Rb5d8b4cb10eb45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bdeba143a74b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8b955c77640f6" /><Relationship Type="http://schemas.openxmlformats.org/officeDocument/2006/relationships/theme" Target="/ppt/slideMasters/theme/theme1.xml" Id="Re33c2f5dfedc48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58b955c77640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927f2cf544f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5d77c95954e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c9e2ac9d746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74f5e6e1f4c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2d058ce024b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d84aa756847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803ebb6d140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HÅLOGALAND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HÅLOGALAND REVISJON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18 296 399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5 769 889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5 475 353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9 082 619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MITS HOLDING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MLC INVEST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V.H.V INVEST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ALEKSANDER HANSSEN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MLC INVEST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MITS HOLDING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934 147 014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