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7548b420d149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268c06d2b445ba"/>
  </p:sldMasterIdLst>
  <p:sldIdLst>
    <p:sldId xmlns:r="http://schemas.openxmlformats.org/officeDocument/2006/relationships" id="256" r:id="R2d026b045a7c45cf"/>
    <p:sldId xmlns:r="http://schemas.openxmlformats.org/officeDocument/2006/relationships" id="257" r:id="R51954d80da37491d"/>
    <p:sldId xmlns:r="http://schemas.openxmlformats.org/officeDocument/2006/relationships" id="258" r:id="Re25bc7cfacf24b4a"/>
    <p:sldId xmlns:r="http://schemas.openxmlformats.org/officeDocument/2006/relationships" id="259" r:id="Rd3037dbdd51b4976"/>
    <p:sldId xmlns:r="http://schemas.openxmlformats.org/officeDocument/2006/relationships" id="260" r:id="R201c29b4e0ae45b0"/>
    <p:sldId xmlns:r="http://schemas.openxmlformats.org/officeDocument/2006/relationships" id="261" r:id="R28e457c42f3043c6"/>
    <p:sldId xmlns:r="http://schemas.openxmlformats.org/officeDocument/2006/relationships" id="262" r:id="R28702d02e9a347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268c06d2b445ba" /><Relationship Type="http://schemas.openxmlformats.org/officeDocument/2006/relationships/slide" Target="/ppt/slides/slide1.xml" Id="R2d026b045a7c45cf" /><Relationship Type="http://schemas.openxmlformats.org/officeDocument/2006/relationships/slide" Target="/ppt/slides/slide2.xml" Id="R51954d80da37491d" /><Relationship Type="http://schemas.openxmlformats.org/officeDocument/2006/relationships/slide" Target="/ppt/slides/slide3.xml" Id="Re25bc7cfacf24b4a" /><Relationship Type="http://schemas.openxmlformats.org/officeDocument/2006/relationships/slide" Target="/ppt/slides/slide4.xml" Id="Rd3037dbdd51b4976" /><Relationship Type="http://schemas.openxmlformats.org/officeDocument/2006/relationships/slide" Target="/ppt/slides/slide5.xml" Id="R201c29b4e0ae45b0" /><Relationship Type="http://schemas.openxmlformats.org/officeDocument/2006/relationships/slide" Target="/ppt/slides/slide6.xml" Id="R28e457c42f3043c6" /><Relationship Type="http://schemas.openxmlformats.org/officeDocument/2006/relationships/slide" Target="/ppt/slides/slide7.xml" Id="R28702d02e9a347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8e350682b541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ce53b774d4298" /><Relationship Type="http://schemas.openxmlformats.org/officeDocument/2006/relationships/theme" Target="/ppt/slideMasters/theme/theme1.xml" Id="Re91dbd2839be48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9ce53b774d42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e9f988a5f45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8c36acd8748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d2d8c3a9c4d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8cf964c1f4e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f7ac66ecf4e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65ed0892242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f0d6aa8fa46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DEGERBY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DEGERBY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DEGERBY AS ble etablert [år] og holder til i Sande I Vestfold.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DEGERBY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DEGERBY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DEGERBY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67 826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DEGERBY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 MIKAEL NEVANLINNA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DEGERBY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Valleveien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3070 Sande I Vestfold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934 026 098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DEGERBY AS</a:t>
            </a:r>
          </a:p>
        </p:txBody>
      </p:sp>
    </p:spTree>
  </p:cSld>
  <p:clrMapOvr>
    <a:masterClrMapping xmlns:a="http://schemas.openxmlformats.org/drawingml/2006/main"/>
  </p:clrMapOvr>
</p:sld>
</file>