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de5f3389474c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1843068f334167"/>
  </p:sldMasterIdLst>
  <p:sldIdLst>
    <p:sldId xmlns:r="http://schemas.openxmlformats.org/officeDocument/2006/relationships" id="256" r:id="R49d6d42319324330"/>
    <p:sldId xmlns:r="http://schemas.openxmlformats.org/officeDocument/2006/relationships" id="257" r:id="R54b27339a5994d40"/>
    <p:sldId xmlns:r="http://schemas.openxmlformats.org/officeDocument/2006/relationships" id="258" r:id="Rbe5e7b053aa84385"/>
    <p:sldId xmlns:r="http://schemas.openxmlformats.org/officeDocument/2006/relationships" id="259" r:id="Rfd7d5de064c2409c"/>
    <p:sldId xmlns:r="http://schemas.openxmlformats.org/officeDocument/2006/relationships" id="260" r:id="R67a4f79f89a1473b"/>
    <p:sldId xmlns:r="http://schemas.openxmlformats.org/officeDocument/2006/relationships" id="261" r:id="R34500bc710884886"/>
    <p:sldId xmlns:r="http://schemas.openxmlformats.org/officeDocument/2006/relationships" id="262" r:id="Re636e8ef148e44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1843068f334167" /><Relationship Type="http://schemas.openxmlformats.org/officeDocument/2006/relationships/slide" Target="/ppt/slides/slide1.xml" Id="R49d6d42319324330" /><Relationship Type="http://schemas.openxmlformats.org/officeDocument/2006/relationships/slide" Target="/ppt/slides/slide2.xml" Id="R54b27339a5994d40" /><Relationship Type="http://schemas.openxmlformats.org/officeDocument/2006/relationships/slide" Target="/ppt/slides/slide3.xml" Id="Rbe5e7b053aa84385" /><Relationship Type="http://schemas.openxmlformats.org/officeDocument/2006/relationships/slide" Target="/ppt/slides/slide4.xml" Id="Rfd7d5de064c2409c" /><Relationship Type="http://schemas.openxmlformats.org/officeDocument/2006/relationships/slide" Target="/ppt/slides/slide5.xml" Id="R67a4f79f89a1473b" /><Relationship Type="http://schemas.openxmlformats.org/officeDocument/2006/relationships/slide" Target="/ppt/slides/slide6.xml" Id="R34500bc710884886" /><Relationship Type="http://schemas.openxmlformats.org/officeDocument/2006/relationships/slide" Target="/ppt/slides/slide7.xml" Id="Re636e8ef148e44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ff57c2573748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bd391456a441f" /><Relationship Type="http://schemas.openxmlformats.org/officeDocument/2006/relationships/theme" Target="/ppt/slideMasters/theme/theme1.xml" Id="Rca396e6b385e4f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fbd391456a44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8350fad0549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52df51aac49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2c9c5bf9343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7d10ffc084a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b8ead5c7746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6c53a6fe24d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0cb89c60244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ONSHUS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ONSHUS INVEST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2 311 024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2 328 373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2 336 216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ONSHUS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c/oTonje Onshus, Tørrjulfaret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3516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933 968 413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ONSHUS INVEST AS</a:t>
            </a:r>
          </a:p>
        </p:txBody>
      </p:sp>
    </p:spTree>
  </p:cSld>
  <p:clrMapOvr>
    <a:masterClrMapping xmlns:a="http://schemas.openxmlformats.org/drawingml/2006/main"/>
  </p:clrMapOvr>
</p:sld>
</file>