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0cdea74c80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1d59bfd6b4e56"/>
  </p:sldMasterIdLst>
  <p:sldIdLst>
    <p:sldId xmlns:r="http://schemas.openxmlformats.org/officeDocument/2006/relationships" id="256" r:id="R9e97239bdaca457b"/>
    <p:sldId xmlns:r="http://schemas.openxmlformats.org/officeDocument/2006/relationships" id="257" r:id="Rfcc569d6c4df408d"/>
    <p:sldId xmlns:r="http://schemas.openxmlformats.org/officeDocument/2006/relationships" id="258" r:id="R8eac8fb9452e4b8b"/>
    <p:sldId xmlns:r="http://schemas.openxmlformats.org/officeDocument/2006/relationships" id="259" r:id="Rb30d08d4072647a3"/>
    <p:sldId xmlns:r="http://schemas.openxmlformats.org/officeDocument/2006/relationships" id="260" r:id="R91f57e9a07a247e5"/>
    <p:sldId xmlns:r="http://schemas.openxmlformats.org/officeDocument/2006/relationships" id="261" r:id="R73afe4fe881546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1d59bfd6b4e56" /><Relationship Type="http://schemas.openxmlformats.org/officeDocument/2006/relationships/slide" Target="/ppt/slides/slide1.xml" Id="R9e97239bdaca457b" /><Relationship Type="http://schemas.openxmlformats.org/officeDocument/2006/relationships/slide" Target="/ppt/slides/slide2.xml" Id="Rfcc569d6c4df408d" /><Relationship Type="http://schemas.openxmlformats.org/officeDocument/2006/relationships/slide" Target="/ppt/slides/slide3.xml" Id="R8eac8fb9452e4b8b" /><Relationship Type="http://schemas.openxmlformats.org/officeDocument/2006/relationships/slide" Target="/ppt/slides/slide4.xml" Id="Rb30d08d4072647a3" /><Relationship Type="http://schemas.openxmlformats.org/officeDocument/2006/relationships/slide" Target="/ppt/slides/slide5.xml" Id="R91f57e9a07a247e5" /><Relationship Type="http://schemas.openxmlformats.org/officeDocument/2006/relationships/slide" Target="/ppt/slides/slide6.xml" Id="R73afe4fe881546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ddf89694a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fbe5360a44d8" /><Relationship Type="http://schemas.openxmlformats.org/officeDocument/2006/relationships/theme" Target="/ppt/slideMasters/theme/theme1.xml" Id="R775ceab76ceb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3fbe5360a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493146bf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afbc7f4f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5423e444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3101712d8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d42d4595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b06636d7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INVESTCO ACCOUNTING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Anette Burum, Vollsveien 208A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933 813 851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INVESTCO ACCOUNTING AS</a:t>
            </a:r>
          </a:p>
        </p:txBody>
      </p:sp>
    </p:spTree>
  </p:cSld>
  <p:clrMapOvr>
    <a:masterClrMapping xmlns:a="http://schemas.openxmlformats.org/drawingml/2006/main"/>
  </p:clrMapOvr>
</p:sld>
</file>