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736a30952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998c32f63412f"/>
  </p:sldMasterIdLst>
  <p:sldIdLst>
    <p:sldId xmlns:r="http://schemas.openxmlformats.org/officeDocument/2006/relationships" id="256" r:id="Ra43fcbb48a62431e"/>
    <p:sldId xmlns:r="http://schemas.openxmlformats.org/officeDocument/2006/relationships" id="257" r:id="R02bf163fe1904e05"/>
    <p:sldId xmlns:r="http://schemas.openxmlformats.org/officeDocument/2006/relationships" id="258" r:id="Re43e204658f9442a"/>
    <p:sldId xmlns:r="http://schemas.openxmlformats.org/officeDocument/2006/relationships" id="259" r:id="R316f27415d054ebc"/>
    <p:sldId xmlns:r="http://schemas.openxmlformats.org/officeDocument/2006/relationships" id="260" r:id="R30880a30bbd6440a"/>
    <p:sldId xmlns:r="http://schemas.openxmlformats.org/officeDocument/2006/relationships" id="261" r:id="R0b1a1d4d939846f5"/>
    <p:sldId xmlns:r="http://schemas.openxmlformats.org/officeDocument/2006/relationships" id="262" r:id="Rabfbf471d0fb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998c32f63412f" /><Relationship Type="http://schemas.openxmlformats.org/officeDocument/2006/relationships/slide" Target="/ppt/slides/slide1.xml" Id="Ra43fcbb48a62431e" /><Relationship Type="http://schemas.openxmlformats.org/officeDocument/2006/relationships/slide" Target="/ppt/slides/slide2.xml" Id="R02bf163fe1904e05" /><Relationship Type="http://schemas.openxmlformats.org/officeDocument/2006/relationships/slide" Target="/ppt/slides/slide3.xml" Id="Re43e204658f9442a" /><Relationship Type="http://schemas.openxmlformats.org/officeDocument/2006/relationships/slide" Target="/ppt/slides/slide4.xml" Id="R316f27415d054ebc" /><Relationship Type="http://schemas.openxmlformats.org/officeDocument/2006/relationships/slide" Target="/ppt/slides/slide5.xml" Id="R30880a30bbd6440a" /><Relationship Type="http://schemas.openxmlformats.org/officeDocument/2006/relationships/slide" Target="/ppt/slides/slide6.xml" Id="R0b1a1d4d939846f5" /><Relationship Type="http://schemas.openxmlformats.org/officeDocument/2006/relationships/slide" Target="/ppt/slides/slide7.xml" Id="Rabfbf471d0fb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6f2d59b254e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7b75c2204b9e" /><Relationship Type="http://schemas.openxmlformats.org/officeDocument/2006/relationships/theme" Target="/ppt/slideMasters/theme/theme1.xml" Id="Rcc0c992406ba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17b75c220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7df943610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6a41cfd40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78d9b9e19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3344944f94b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23470deca47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1c7fe24e4b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0bd6adfd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KAPITALFORVALTNING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118 638 000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3 155 520 000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933 730 018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