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11ce1d7d74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f94884747a41b8"/>
  </p:sldMasterIdLst>
  <p:sldIdLst>
    <p:sldId xmlns:r="http://schemas.openxmlformats.org/officeDocument/2006/relationships" id="256" r:id="R999589c7343a4c76"/>
    <p:sldId xmlns:r="http://schemas.openxmlformats.org/officeDocument/2006/relationships" id="257" r:id="R99988a5904cb46cd"/>
    <p:sldId xmlns:r="http://schemas.openxmlformats.org/officeDocument/2006/relationships" id="258" r:id="Rcfd7669434fb4e19"/>
    <p:sldId xmlns:r="http://schemas.openxmlformats.org/officeDocument/2006/relationships" id="259" r:id="R49d5cdc81a5a4d11"/>
    <p:sldId xmlns:r="http://schemas.openxmlformats.org/officeDocument/2006/relationships" id="260" r:id="R821dfab0a2654226"/>
    <p:sldId xmlns:r="http://schemas.openxmlformats.org/officeDocument/2006/relationships" id="261" r:id="Rbef2853f548043bb"/>
    <p:sldId xmlns:r="http://schemas.openxmlformats.org/officeDocument/2006/relationships" id="262" r:id="R1b8a8cf22fa7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94884747a41b8" /><Relationship Type="http://schemas.openxmlformats.org/officeDocument/2006/relationships/slide" Target="/ppt/slides/slide1.xml" Id="R999589c7343a4c76" /><Relationship Type="http://schemas.openxmlformats.org/officeDocument/2006/relationships/slide" Target="/ppt/slides/slide2.xml" Id="R99988a5904cb46cd" /><Relationship Type="http://schemas.openxmlformats.org/officeDocument/2006/relationships/slide" Target="/ppt/slides/slide3.xml" Id="Rcfd7669434fb4e19" /><Relationship Type="http://schemas.openxmlformats.org/officeDocument/2006/relationships/slide" Target="/ppt/slides/slide4.xml" Id="R49d5cdc81a5a4d11" /><Relationship Type="http://schemas.openxmlformats.org/officeDocument/2006/relationships/slide" Target="/ppt/slides/slide5.xml" Id="R821dfab0a2654226" /><Relationship Type="http://schemas.openxmlformats.org/officeDocument/2006/relationships/slide" Target="/ppt/slides/slide6.xml" Id="Rbef2853f548043bb" /><Relationship Type="http://schemas.openxmlformats.org/officeDocument/2006/relationships/slide" Target="/ppt/slides/slide7.xml" Id="R1b8a8cf22fa7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c48234f1a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5226561e24ccd" /><Relationship Type="http://schemas.openxmlformats.org/officeDocument/2006/relationships/theme" Target="/ppt/slideMasters/theme/theme1.xml" Id="R8be41977c8424e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95226561e24c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3643d802d46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ab3937eb345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a5e543c3b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aea6d1d2947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6a8d59b42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658d094d54e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5fd1d460647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3 978 300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−9 434 179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−2 580 999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163 575 105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872 087 516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 VII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933 727 424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