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fc2a05960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1595b30c4f4084"/>
  </p:sldMasterIdLst>
  <p:sldIdLst>
    <p:sldId xmlns:r="http://schemas.openxmlformats.org/officeDocument/2006/relationships" id="256" r:id="Rab48f79272bb4527"/>
    <p:sldId xmlns:r="http://schemas.openxmlformats.org/officeDocument/2006/relationships" id="257" r:id="Rfd9575eef3c244f1"/>
    <p:sldId xmlns:r="http://schemas.openxmlformats.org/officeDocument/2006/relationships" id="258" r:id="R78c9a34f7e714987"/>
    <p:sldId xmlns:r="http://schemas.openxmlformats.org/officeDocument/2006/relationships" id="259" r:id="R93df8168aecb45a5"/>
    <p:sldId xmlns:r="http://schemas.openxmlformats.org/officeDocument/2006/relationships" id="260" r:id="Rbbb5c164e9dd484a"/>
    <p:sldId xmlns:r="http://schemas.openxmlformats.org/officeDocument/2006/relationships" id="261" r:id="Re182d7ff6f1f4212"/>
    <p:sldId xmlns:r="http://schemas.openxmlformats.org/officeDocument/2006/relationships" id="262" r:id="Rdc2fce9762cf4a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1595b30c4f4084" /><Relationship Type="http://schemas.openxmlformats.org/officeDocument/2006/relationships/slide" Target="/ppt/slides/slide1.xml" Id="Rab48f79272bb4527" /><Relationship Type="http://schemas.openxmlformats.org/officeDocument/2006/relationships/slide" Target="/ppt/slides/slide2.xml" Id="Rfd9575eef3c244f1" /><Relationship Type="http://schemas.openxmlformats.org/officeDocument/2006/relationships/slide" Target="/ppt/slides/slide3.xml" Id="R78c9a34f7e714987" /><Relationship Type="http://schemas.openxmlformats.org/officeDocument/2006/relationships/slide" Target="/ppt/slides/slide4.xml" Id="R93df8168aecb45a5" /><Relationship Type="http://schemas.openxmlformats.org/officeDocument/2006/relationships/slide" Target="/ppt/slides/slide5.xml" Id="Rbbb5c164e9dd484a" /><Relationship Type="http://schemas.openxmlformats.org/officeDocument/2006/relationships/slide" Target="/ppt/slides/slide6.xml" Id="Re182d7ff6f1f4212" /><Relationship Type="http://schemas.openxmlformats.org/officeDocument/2006/relationships/slide" Target="/ppt/slides/slide7.xml" Id="Rdc2fce9762cf4a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e8ba2e0e945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a3a2d605a4fe7" /><Relationship Type="http://schemas.openxmlformats.org/officeDocument/2006/relationships/theme" Target="/ppt/slideMasters/theme/theme1.xml" Id="R0c00f1a449754c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4a3a2d605a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7ac93a52149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accf82d23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7e4d23b2547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1507e114d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90d5899d1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02f52881143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fdd599d1243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SUMMIT ALPHA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SUMMIT ALPHA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−1 151 628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32 052 677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32 642 484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HAALANDS HOLDING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BEGANA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ØVREVIK HOLDING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 HOLDING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TINOVA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BALLABROMBIR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Treschows gate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933 720 608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