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44c379d5c92454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f7a386e80344726"/>
  </p:sldMasterIdLst>
  <p:sldIdLst>
    <p:sldId xmlns:r="http://schemas.openxmlformats.org/officeDocument/2006/relationships" id="256" r:id="Rd707fe38f9564c4c"/>
    <p:sldId xmlns:r="http://schemas.openxmlformats.org/officeDocument/2006/relationships" id="257" r:id="R3da04badf7504961"/>
    <p:sldId xmlns:r="http://schemas.openxmlformats.org/officeDocument/2006/relationships" id="258" r:id="R7c62130ada2e47c8"/>
    <p:sldId xmlns:r="http://schemas.openxmlformats.org/officeDocument/2006/relationships" id="259" r:id="Rca230d848b8f4c7d"/>
    <p:sldId xmlns:r="http://schemas.openxmlformats.org/officeDocument/2006/relationships" id="260" r:id="Rccdb18b03a9244a9"/>
    <p:sldId xmlns:r="http://schemas.openxmlformats.org/officeDocument/2006/relationships" id="261" r:id="Re1cf2a16f8b6453e"/>
    <p:sldId xmlns:r="http://schemas.openxmlformats.org/officeDocument/2006/relationships" id="262" r:id="Re4beebdf0b0e49e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7a386e80344726" /><Relationship Type="http://schemas.openxmlformats.org/officeDocument/2006/relationships/slide" Target="/ppt/slides/slide1.xml" Id="Rd707fe38f9564c4c" /><Relationship Type="http://schemas.openxmlformats.org/officeDocument/2006/relationships/slide" Target="/ppt/slides/slide2.xml" Id="R3da04badf7504961" /><Relationship Type="http://schemas.openxmlformats.org/officeDocument/2006/relationships/slide" Target="/ppt/slides/slide3.xml" Id="R7c62130ada2e47c8" /><Relationship Type="http://schemas.openxmlformats.org/officeDocument/2006/relationships/slide" Target="/ppt/slides/slide4.xml" Id="Rca230d848b8f4c7d" /><Relationship Type="http://schemas.openxmlformats.org/officeDocument/2006/relationships/slide" Target="/ppt/slides/slide5.xml" Id="Rccdb18b03a9244a9" /><Relationship Type="http://schemas.openxmlformats.org/officeDocument/2006/relationships/slide" Target="/ppt/slides/slide6.xml" Id="Re1cf2a16f8b6453e" /><Relationship Type="http://schemas.openxmlformats.org/officeDocument/2006/relationships/slide" Target="/ppt/slides/slide7.xml" Id="Re4beebdf0b0e49e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ea4f0929a9471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8d048bd21247ed" /><Relationship Type="http://schemas.openxmlformats.org/officeDocument/2006/relationships/theme" Target="/ppt/slideMasters/theme/theme1.xml" Id="R693d29f726ca44d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48d048bd21247e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6e7f18e99448c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59d0bd6d194a6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e1f10d234f433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2988616c6c4f7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f27f4746cc475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84cf3ca920449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18c24739f24f7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FLYD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FLYD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15 422 874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1 491 716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1 100 621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172 214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3 559 097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AEMI HOLDING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HELVIKS INVEST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JAKEMO HOLDING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KOBUM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Grenseveien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933 662 934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FLYD AS</a:t>
            </a:r>
          </a:p>
        </p:txBody>
      </p:sp>
    </p:spTree>
  </p:cSld>
  <p:clrMapOvr>
    <a:masterClrMapping xmlns:a="http://schemas.openxmlformats.org/drawingml/2006/main"/>
  </p:clrMapOvr>
</p:sld>
</file>