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b55e3d214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e2b71309c4173"/>
  </p:sldMasterIdLst>
  <p:sldIdLst>
    <p:sldId xmlns:r="http://schemas.openxmlformats.org/officeDocument/2006/relationships" id="256" r:id="Ref5a00434d6e40b1"/>
    <p:sldId xmlns:r="http://schemas.openxmlformats.org/officeDocument/2006/relationships" id="257" r:id="R27ac18bdc7684e21"/>
    <p:sldId xmlns:r="http://schemas.openxmlformats.org/officeDocument/2006/relationships" id="258" r:id="R43c4daa1800a4eb4"/>
    <p:sldId xmlns:r="http://schemas.openxmlformats.org/officeDocument/2006/relationships" id="259" r:id="Rd6a2776e9d284a66"/>
    <p:sldId xmlns:r="http://schemas.openxmlformats.org/officeDocument/2006/relationships" id="260" r:id="R03fd3d3d2f4f482a"/>
    <p:sldId xmlns:r="http://schemas.openxmlformats.org/officeDocument/2006/relationships" id="261" r:id="Ra87a5f92cf69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e2b71309c4173" /><Relationship Type="http://schemas.openxmlformats.org/officeDocument/2006/relationships/slide" Target="/ppt/slides/slide1.xml" Id="Ref5a00434d6e40b1" /><Relationship Type="http://schemas.openxmlformats.org/officeDocument/2006/relationships/slide" Target="/ppt/slides/slide2.xml" Id="R27ac18bdc7684e21" /><Relationship Type="http://schemas.openxmlformats.org/officeDocument/2006/relationships/slide" Target="/ppt/slides/slide3.xml" Id="R43c4daa1800a4eb4" /><Relationship Type="http://schemas.openxmlformats.org/officeDocument/2006/relationships/slide" Target="/ppt/slides/slide4.xml" Id="Rd6a2776e9d284a66" /><Relationship Type="http://schemas.openxmlformats.org/officeDocument/2006/relationships/slide" Target="/ppt/slides/slide5.xml" Id="R03fd3d3d2f4f482a" /><Relationship Type="http://schemas.openxmlformats.org/officeDocument/2006/relationships/slide" Target="/ppt/slides/slide6.xml" Id="Ra87a5f92cf69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46b78a42c4c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1a06ed9f643b3" /><Relationship Type="http://schemas.openxmlformats.org/officeDocument/2006/relationships/theme" Target="/ppt/slideMasters/theme/theme1.xml" Id="R2ba053e950ec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1a06ed9f6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f4bc36937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70ef778c3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51514d25a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9ee3e0e9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009488d73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4a44d774c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933 662 934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