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3ea6c8fa5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a8f7f00294410"/>
  </p:sldMasterIdLst>
  <p:sldIdLst>
    <p:sldId xmlns:r="http://schemas.openxmlformats.org/officeDocument/2006/relationships" id="256" r:id="Re030cf955d324f17"/>
    <p:sldId xmlns:r="http://schemas.openxmlformats.org/officeDocument/2006/relationships" id="257" r:id="R06352c1242c54f00"/>
    <p:sldId xmlns:r="http://schemas.openxmlformats.org/officeDocument/2006/relationships" id="258" r:id="Rbd58fd66e7b54149"/>
    <p:sldId xmlns:r="http://schemas.openxmlformats.org/officeDocument/2006/relationships" id="259" r:id="R9deb8617987a430d"/>
    <p:sldId xmlns:r="http://schemas.openxmlformats.org/officeDocument/2006/relationships" id="260" r:id="R2595dc5eee85406c"/>
    <p:sldId xmlns:r="http://schemas.openxmlformats.org/officeDocument/2006/relationships" id="261" r:id="Rfb297bf97a0e4ac1"/>
    <p:sldId xmlns:r="http://schemas.openxmlformats.org/officeDocument/2006/relationships" id="262" r:id="Rcdbf6695539f4d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a8f7f00294410" /><Relationship Type="http://schemas.openxmlformats.org/officeDocument/2006/relationships/slide" Target="/ppt/slides/slide1.xml" Id="Re030cf955d324f17" /><Relationship Type="http://schemas.openxmlformats.org/officeDocument/2006/relationships/slide" Target="/ppt/slides/slide2.xml" Id="R06352c1242c54f00" /><Relationship Type="http://schemas.openxmlformats.org/officeDocument/2006/relationships/slide" Target="/ppt/slides/slide3.xml" Id="Rbd58fd66e7b54149" /><Relationship Type="http://schemas.openxmlformats.org/officeDocument/2006/relationships/slide" Target="/ppt/slides/slide4.xml" Id="R9deb8617987a430d" /><Relationship Type="http://schemas.openxmlformats.org/officeDocument/2006/relationships/slide" Target="/ppt/slides/slide5.xml" Id="R2595dc5eee85406c" /><Relationship Type="http://schemas.openxmlformats.org/officeDocument/2006/relationships/slide" Target="/ppt/slides/slide6.xml" Id="Rfb297bf97a0e4ac1" /><Relationship Type="http://schemas.openxmlformats.org/officeDocument/2006/relationships/slide" Target="/ppt/slides/slide7.xml" Id="Rcdbf6695539f4d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3d43b663a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dea89e0db4526" /><Relationship Type="http://schemas.openxmlformats.org/officeDocument/2006/relationships/theme" Target="/ppt/slideMasters/theme/theme1.xml" Id="R9947b76622f249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4dea89e0db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66dfecab3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bdeef13ec4d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9aff29f8546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20cc45a4047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d2553b8aa40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8584b723f4b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591fa60a148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11 131 263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24 927 288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24 931 278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Betzy Kjelsbergs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933 560 449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