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492e15fb74c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cd6e2df8d0471f"/>
  </p:sldMasterIdLst>
  <p:sldIdLst>
    <p:sldId xmlns:r="http://schemas.openxmlformats.org/officeDocument/2006/relationships" id="256" r:id="R61d017c66d274286"/>
    <p:sldId xmlns:r="http://schemas.openxmlformats.org/officeDocument/2006/relationships" id="257" r:id="Rda55e916128c4cb8"/>
    <p:sldId xmlns:r="http://schemas.openxmlformats.org/officeDocument/2006/relationships" id="258" r:id="R5ef189bdd0eb4a48"/>
    <p:sldId xmlns:r="http://schemas.openxmlformats.org/officeDocument/2006/relationships" id="259" r:id="R2f88437a8c7c4c5e"/>
    <p:sldId xmlns:r="http://schemas.openxmlformats.org/officeDocument/2006/relationships" id="260" r:id="Rf7a14ecfae7d44fc"/>
    <p:sldId xmlns:r="http://schemas.openxmlformats.org/officeDocument/2006/relationships" id="261" r:id="R4212d8e031d94d9c"/>
    <p:sldId xmlns:r="http://schemas.openxmlformats.org/officeDocument/2006/relationships" id="262" r:id="R2076c04031e048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d6e2df8d0471f" /><Relationship Type="http://schemas.openxmlformats.org/officeDocument/2006/relationships/slide" Target="/ppt/slides/slide1.xml" Id="R61d017c66d274286" /><Relationship Type="http://schemas.openxmlformats.org/officeDocument/2006/relationships/slide" Target="/ppt/slides/slide2.xml" Id="Rda55e916128c4cb8" /><Relationship Type="http://schemas.openxmlformats.org/officeDocument/2006/relationships/slide" Target="/ppt/slides/slide3.xml" Id="R5ef189bdd0eb4a48" /><Relationship Type="http://schemas.openxmlformats.org/officeDocument/2006/relationships/slide" Target="/ppt/slides/slide4.xml" Id="R2f88437a8c7c4c5e" /><Relationship Type="http://schemas.openxmlformats.org/officeDocument/2006/relationships/slide" Target="/ppt/slides/slide5.xml" Id="Rf7a14ecfae7d44fc" /><Relationship Type="http://schemas.openxmlformats.org/officeDocument/2006/relationships/slide" Target="/ppt/slides/slide6.xml" Id="R4212d8e031d94d9c" /><Relationship Type="http://schemas.openxmlformats.org/officeDocument/2006/relationships/slide" Target="/ppt/slides/slide7.xml" Id="R2076c04031e048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027fffcdf46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96ddea30e43e0" /><Relationship Type="http://schemas.openxmlformats.org/officeDocument/2006/relationships/theme" Target="/ppt/slideMasters/theme/theme1.xml" Id="R25950fc42f9143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96ddea30e43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0a1aa9681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4fa0520dc4f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b901333d7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3961eef784b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15b92165e4a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e434b859848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7023faea74e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AEMI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AEMI HOLDING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BENDIKSEN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Hanebergveien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933 542 106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AEMI HOLDING AS</a:t>
            </a:r>
          </a:p>
        </p:txBody>
      </p:sp>
    </p:spTree>
  </p:cSld>
  <p:clrMapOvr>
    <a:masterClrMapping xmlns:a="http://schemas.openxmlformats.org/drawingml/2006/main"/>
  </p:clrMapOvr>
</p:sld>
</file>