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685c93f36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f877edc3c4e09"/>
  </p:sldMasterIdLst>
  <p:sldIdLst>
    <p:sldId xmlns:r="http://schemas.openxmlformats.org/officeDocument/2006/relationships" id="256" r:id="R06189e0e667d44c9"/>
    <p:sldId xmlns:r="http://schemas.openxmlformats.org/officeDocument/2006/relationships" id="257" r:id="R646f3d88c06044b7"/>
    <p:sldId xmlns:r="http://schemas.openxmlformats.org/officeDocument/2006/relationships" id="258" r:id="R1adbcac0b483422f"/>
    <p:sldId xmlns:r="http://schemas.openxmlformats.org/officeDocument/2006/relationships" id="259" r:id="R62189be71e2c4afb"/>
    <p:sldId xmlns:r="http://schemas.openxmlformats.org/officeDocument/2006/relationships" id="260" r:id="R6fa0252b55f24109"/>
    <p:sldId xmlns:r="http://schemas.openxmlformats.org/officeDocument/2006/relationships" id="261" r:id="Rf1ef4ada8f114980"/>
    <p:sldId xmlns:r="http://schemas.openxmlformats.org/officeDocument/2006/relationships" id="262" r:id="R167207f7a198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f877edc3c4e09" /><Relationship Type="http://schemas.openxmlformats.org/officeDocument/2006/relationships/slide" Target="/ppt/slides/slide1.xml" Id="R06189e0e667d44c9" /><Relationship Type="http://schemas.openxmlformats.org/officeDocument/2006/relationships/slide" Target="/ppt/slides/slide2.xml" Id="R646f3d88c06044b7" /><Relationship Type="http://schemas.openxmlformats.org/officeDocument/2006/relationships/slide" Target="/ppt/slides/slide3.xml" Id="R1adbcac0b483422f" /><Relationship Type="http://schemas.openxmlformats.org/officeDocument/2006/relationships/slide" Target="/ppt/slides/slide4.xml" Id="R62189be71e2c4afb" /><Relationship Type="http://schemas.openxmlformats.org/officeDocument/2006/relationships/slide" Target="/ppt/slides/slide5.xml" Id="R6fa0252b55f24109" /><Relationship Type="http://schemas.openxmlformats.org/officeDocument/2006/relationships/slide" Target="/ppt/slides/slide6.xml" Id="Rf1ef4ada8f114980" /><Relationship Type="http://schemas.openxmlformats.org/officeDocument/2006/relationships/slide" Target="/ppt/slides/slide7.xml" Id="R167207f7a198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79f71cd1d45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14914b60b404f" /><Relationship Type="http://schemas.openxmlformats.org/officeDocument/2006/relationships/theme" Target="/ppt/slideMasters/theme/theme1.xml" Id="R409f57c2ffd5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14914b60b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030a4114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ed4ee00c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32c97d68a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c2efa129f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90291235943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58015bcfe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419734a3a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JAKEMO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KAI-RONNY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Josefinestien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933 523 438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JAKEMO HOLDING AS</a:t>
            </a:r>
          </a:p>
        </p:txBody>
      </p:sp>
    </p:spTree>
  </p:cSld>
  <p:clrMapOvr>
    <a:masterClrMapping xmlns:a="http://schemas.openxmlformats.org/drawingml/2006/main"/>
  </p:clrMapOvr>
</p:sld>
</file>