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b1a25fa6c745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85ffb133a14176"/>
  </p:sldMasterIdLst>
  <p:sldIdLst>
    <p:sldId xmlns:r="http://schemas.openxmlformats.org/officeDocument/2006/relationships" id="256" r:id="Rdfbce43051024a7e"/>
    <p:sldId xmlns:r="http://schemas.openxmlformats.org/officeDocument/2006/relationships" id="257" r:id="R31a4b8e45ac94e62"/>
    <p:sldId xmlns:r="http://schemas.openxmlformats.org/officeDocument/2006/relationships" id="258" r:id="Reed91c5b91574324"/>
    <p:sldId xmlns:r="http://schemas.openxmlformats.org/officeDocument/2006/relationships" id="259" r:id="Rbf18dd2df27049bf"/>
    <p:sldId xmlns:r="http://schemas.openxmlformats.org/officeDocument/2006/relationships" id="260" r:id="Re803cd05b71043b6"/>
    <p:sldId xmlns:r="http://schemas.openxmlformats.org/officeDocument/2006/relationships" id="261" r:id="R1d7dbe584c364e53"/>
    <p:sldId xmlns:r="http://schemas.openxmlformats.org/officeDocument/2006/relationships" id="262" r:id="Rf8a0eddbfbf441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5ffb133a14176" /><Relationship Type="http://schemas.openxmlformats.org/officeDocument/2006/relationships/slide" Target="/ppt/slides/slide1.xml" Id="Rdfbce43051024a7e" /><Relationship Type="http://schemas.openxmlformats.org/officeDocument/2006/relationships/slide" Target="/ppt/slides/slide2.xml" Id="R31a4b8e45ac94e62" /><Relationship Type="http://schemas.openxmlformats.org/officeDocument/2006/relationships/slide" Target="/ppt/slides/slide3.xml" Id="Reed91c5b91574324" /><Relationship Type="http://schemas.openxmlformats.org/officeDocument/2006/relationships/slide" Target="/ppt/slides/slide4.xml" Id="Rbf18dd2df27049bf" /><Relationship Type="http://schemas.openxmlformats.org/officeDocument/2006/relationships/slide" Target="/ppt/slides/slide5.xml" Id="Re803cd05b71043b6" /><Relationship Type="http://schemas.openxmlformats.org/officeDocument/2006/relationships/slide" Target="/ppt/slides/slide6.xml" Id="R1d7dbe584c364e53" /><Relationship Type="http://schemas.openxmlformats.org/officeDocument/2006/relationships/slide" Target="/ppt/slides/slide7.xml" Id="Rf8a0eddbfbf441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b7ddf6ccb4a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cbfcf7a324f29" /><Relationship Type="http://schemas.openxmlformats.org/officeDocument/2006/relationships/theme" Target="/ppt/slideMasters/theme/theme1.xml" Id="Rb224ed5650d442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cbfcf7a324f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1534e2f6842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5c6d6919946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f07eb80cc47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c8dc3c81841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d4a74c2764e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0db747d6b49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2a86deeb8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HGJ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3 638 348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8 121 114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8 124 604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933 498 735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