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5e9b2337e34f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f8c2103bc24c8c"/>
  </p:sldMasterIdLst>
  <p:sldIdLst>
    <p:sldId xmlns:r="http://schemas.openxmlformats.org/officeDocument/2006/relationships" id="256" r:id="Ra4c24d98f98c4910"/>
    <p:sldId xmlns:r="http://schemas.openxmlformats.org/officeDocument/2006/relationships" id="257" r:id="R28049ebb666d46bb"/>
    <p:sldId xmlns:r="http://schemas.openxmlformats.org/officeDocument/2006/relationships" id="258" r:id="R2f950a08ec154d4d"/>
    <p:sldId xmlns:r="http://schemas.openxmlformats.org/officeDocument/2006/relationships" id="259" r:id="R49ad09fe09ab401d"/>
    <p:sldId xmlns:r="http://schemas.openxmlformats.org/officeDocument/2006/relationships" id="260" r:id="Ra4c1d6bd05d44366"/>
    <p:sldId xmlns:r="http://schemas.openxmlformats.org/officeDocument/2006/relationships" id="261" r:id="R4a5868e792ad49bd"/>
    <p:sldId xmlns:r="http://schemas.openxmlformats.org/officeDocument/2006/relationships" id="262" r:id="Re884395ca0be4c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f8c2103bc24c8c" /><Relationship Type="http://schemas.openxmlformats.org/officeDocument/2006/relationships/slide" Target="/ppt/slides/slide1.xml" Id="Ra4c24d98f98c4910" /><Relationship Type="http://schemas.openxmlformats.org/officeDocument/2006/relationships/slide" Target="/ppt/slides/slide2.xml" Id="R28049ebb666d46bb" /><Relationship Type="http://schemas.openxmlformats.org/officeDocument/2006/relationships/slide" Target="/ppt/slides/slide3.xml" Id="R2f950a08ec154d4d" /><Relationship Type="http://schemas.openxmlformats.org/officeDocument/2006/relationships/slide" Target="/ppt/slides/slide4.xml" Id="R49ad09fe09ab401d" /><Relationship Type="http://schemas.openxmlformats.org/officeDocument/2006/relationships/slide" Target="/ppt/slides/slide5.xml" Id="Ra4c1d6bd05d44366" /><Relationship Type="http://schemas.openxmlformats.org/officeDocument/2006/relationships/slide" Target="/ppt/slides/slide6.xml" Id="R4a5868e792ad49bd" /><Relationship Type="http://schemas.openxmlformats.org/officeDocument/2006/relationships/slide" Target="/ppt/slides/slide7.xml" Id="Re884395ca0be4c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1a7b63666748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8190f2544b4b8d" /><Relationship Type="http://schemas.openxmlformats.org/officeDocument/2006/relationships/theme" Target="/ppt/slideMasters/theme/theme1.xml" Id="Rcefe54214a9a40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8190f2544b4b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e8ab02bb94d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c94598d82549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f31dfe5e945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17046b18974e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61873bb2d49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bd3191306147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3bb391712646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HGJ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HGJ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11 128 502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23 900 874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23 972 042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GEORG JELSA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Stadionveien 12A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4317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933 498 654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HGJ INVEST AS</a:t>
            </a:r>
          </a:p>
        </p:txBody>
      </p:sp>
    </p:spTree>
  </p:cSld>
  <p:clrMapOvr>
    <a:masterClrMapping xmlns:a="http://schemas.openxmlformats.org/drawingml/2006/main"/>
  </p:clrMapOvr>
</p:sld>
</file>