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754cb1144f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3fa5435e124a3b"/>
  </p:sldMasterIdLst>
  <p:sldIdLst>
    <p:sldId xmlns:r="http://schemas.openxmlformats.org/officeDocument/2006/relationships" id="256" r:id="R42bb1ad8bb44484a"/>
    <p:sldId xmlns:r="http://schemas.openxmlformats.org/officeDocument/2006/relationships" id="257" r:id="R8d4c67e5adc64e64"/>
    <p:sldId xmlns:r="http://schemas.openxmlformats.org/officeDocument/2006/relationships" id="258" r:id="R029fc821a8b9485d"/>
    <p:sldId xmlns:r="http://schemas.openxmlformats.org/officeDocument/2006/relationships" id="259" r:id="Rf59d5735469f4921"/>
    <p:sldId xmlns:r="http://schemas.openxmlformats.org/officeDocument/2006/relationships" id="260" r:id="R7faa76c0b5354837"/>
    <p:sldId xmlns:r="http://schemas.openxmlformats.org/officeDocument/2006/relationships" id="261" r:id="R1d705125cc2d433d"/>
    <p:sldId xmlns:r="http://schemas.openxmlformats.org/officeDocument/2006/relationships" id="262" r:id="R9723877a5ee0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fa5435e124a3b" /><Relationship Type="http://schemas.openxmlformats.org/officeDocument/2006/relationships/slide" Target="/ppt/slides/slide1.xml" Id="R42bb1ad8bb44484a" /><Relationship Type="http://schemas.openxmlformats.org/officeDocument/2006/relationships/slide" Target="/ppt/slides/slide2.xml" Id="R8d4c67e5adc64e64" /><Relationship Type="http://schemas.openxmlformats.org/officeDocument/2006/relationships/slide" Target="/ppt/slides/slide3.xml" Id="R029fc821a8b9485d" /><Relationship Type="http://schemas.openxmlformats.org/officeDocument/2006/relationships/slide" Target="/ppt/slides/slide4.xml" Id="Rf59d5735469f4921" /><Relationship Type="http://schemas.openxmlformats.org/officeDocument/2006/relationships/slide" Target="/ppt/slides/slide5.xml" Id="R7faa76c0b5354837" /><Relationship Type="http://schemas.openxmlformats.org/officeDocument/2006/relationships/slide" Target="/ppt/slides/slide6.xml" Id="R1d705125cc2d433d" /><Relationship Type="http://schemas.openxmlformats.org/officeDocument/2006/relationships/slide" Target="/ppt/slides/slide7.xml" Id="R9723877a5ee0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f934a142f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c6fbccb564f02" /><Relationship Type="http://schemas.openxmlformats.org/officeDocument/2006/relationships/theme" Target="/ppt/slideMasters/theme/theme1.xml" Id="R673dbdc986b1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c6fbccb56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4390d1058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35fdc730b41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50c2e1fe64e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1080e4ba748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f66fa8cd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4b3c7773245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1595d76e4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DUIN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2 536 947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HANSSON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KRONSON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933 486 540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