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f5842d14d24e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e7638426b646be"/>
  </p:sldMasterIdLst>
  <p:sldIdLst>
    <p:sldId xmlns:r="http://schemas.openxmlformats.org/officeDocument/2006/relationships" id="256" r:id="Rcd08568eb4704ba8"/>
    <p:sldId xmlns:r="http://schemas.openxmlformats.org/officeDocument/2006/relationships" id="257" r:id="R2a3ee6b2db504f34"/>
    <p:sldId xmlns:r="http://schemas.openxmlformats.org/officeDocument/2006/relationships" id="258" r:id="R5e0cdf7a06d4478a"/>
    <p:sldId xmlns:r="http://schemas.openxmlformats.org/officeDocument/2006/relationships" id="259" r:id="R91b16561d92c40fd"/>
    <p:sldId xmlns:r="http://schemas.openxmlformats.org/officeDocument/2006/relationships" id="260" r:id="R4cbc112bb2d5492e"/>
    <p:sldId xmlns:r="http://schemas.openxmlformats.org/officeDocument/2006/relationships" id="261" r:id="R9a87ab1f51e547f2"/>
    <p:sldId xmlns:r="http://schemas.openxmlformats.org/officeDocument/2006/relationships" id="262" r:id="Rc308b829749d43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e7638426b646be" /><Relationship Type="http://schemas.openxmlformats.org/officeDocument/2006/relationships/slide" Target="/ppt/slides/slide1.xml" Id="Rcd08568eb4704ba8" /><Relationship Type="http://schemas.openxmlformats.org/officeDocument/2006/relationships/slide" Target="/ppt/slides/slide2.xml" Id="R2a3ee6b2db504f34" /><Relationship Type="http://schemas.openxmlformats.org/officeDocument/2006/relationships/slide" Target="/ppt/slides/slide3.xml" Id="R5e0cdf7a06d4478a" /><Relationship Type="http://schemas.openxmlformats.org/officeDocument/2006/relationships/slide" Target="/ppt/slides/slide4.xml" Id="R91b16561d92c40fd" /><Relationship Type="http://schemas.openxmlformats.org/officeDocument/2006/relationships/slide" Target="/ppt/slides/slide5.xml" Id="R4cbc112bb2d5492e" /><Relationship Type="http://schemas.openxmlformats.org/officeDocument/2006/relationships/slide" Target="/ppt/slides/slide6.xml" Id="R9a87ab1f51e547f2" /><Relationship Type="http://schemas.openxmlformats.org/officeDocument/2006/relationships/slide" Target="/ppt/slides/slide7.xml" Id="Rc308b829749d43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464d847df84e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e5674482f4f9c" /><Relationship Type="http://schemas.openxmlformats.org/officeDocument/2006/relationships/theme" Target="/ppt/slideMasters/theme/theme1.xml" Id="R2a824e0854e345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0e5674482f4f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cdbc1adba44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10cedbc1048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3d9e6cb5649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26681aa3646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0de11d15442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5ba3a705b41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be34c779d4a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GOGGEN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GOGGEN INVESTERING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4 524 724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21 292 681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21 429 085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HGJ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RIJ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HGJ INVESTERING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4E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933 423 352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