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26758d29b47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5547df7454c54"/>
  </p:sldMasterIdLst>
  <p:sldIdLst>
    <p:sldId xmlns:r="http://schemas.openxmlformats.org/officeDocument/2006/relationships" id="256" r:id="R4b7a4343e0314360"/>
    <p:sldId xmlns:r="http://schemas.openxmlformats.org/officeDocument/2006/relationships" id="257" r:id="R7806be661b96413e"/>
    <p:sldId xmlns:r="http://schemas.openxmlformats.org/officeDocument/2006/relationships" id="258" r:id="Rc53e3e4e3243425a"/>
    <p:sldId xmlns:r="http://schemas.openxmlformats.org/officeDocument/2006/relationships" id="259" r:id="R3b805fb1e0d5493f"/>
    <p:sldId xmlns:r="http://schemas.openxmlformats.org/officeDocument/2006/relationships" id="260" r:id="R0d3614cc3a5441b1"/>
    <p:sldId xmlns:r="http://schemas.openxmlformats.org/officeDocument/2006/relationships" id="261" r:id="R009a171534734a9e"/>
    <p:sldId xmlns:r="http://schemas.openxmlformats.org/officeDocument/2006/relationships" id="262" r:id="Rf6c630d9faf7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5547df7454c54" /><Relationship Type="http://schemas.openxmlformats.org/officeDocument/2006/relationships/slide" Target="/ppt/slides/slide1.xml" Id="R4b7a4343e0314360" /><Relationship Type="http://schemas.openxmlformats.org/officeDocument/2006/relationships/slide" Target="/ppt/slides/slide2.xml" Id="R7806be661b96413e" /><Relationship Type="http://schemas.openxmlformats.org/officeDocument/2006/relationships/slide" Target="/ppt/slides/slide3.xml" Id="Rc53e3e4e3243425a" /><Relationship Type="http://schemas.openxmlformats.org/officeDocument/2006/relationships/slide" Target="/ppt/slides/slide4.xml" Id="R3b805fb1e0d5493f" /><Relationship Type="http://schemas.openxmlformats.org/officeDocument/2006/relationships/slide" Target="/ppt/slides/slide5.xml" Id="R0d3614cc3a5441b1" /><Relationship Type="http://schemas.openxmlformats.org/officeDocument/2006/relationships/slide" Target="/ppt/slides/slide6.xml" Id="R009a171534734a9e" /><Relationship Type="http://schemas.openxmlformats.org/officeDocument/2006/relationships/slide" Target="/ppt/slides/slide7.xml" Id="Rf6c630d9faf7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d9267d5fc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14034561464d" /><Relationship Type="http://schemas.openxmlformats.org/officeDocument/2006/relationships/theme" Target="/ppt/slideMasters/theme/theme1.xml" Id="R9ee43cdcc6b245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514034561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48f2a161f44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4031e9e01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6632e4a86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edbdf5bb44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39d1d54a2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9bf22deb148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b5aaa07af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ALLUMGÅRDEN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67 366 503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300 895 779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309 749 295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TROND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 WILL ARCHER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