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6f401725dd48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669cfe736f4e50"/>
  </p:sldMasterIdLst>
  <p:sldIdLst>
    <p:sldId xmlns:r="http://schemas.openxmlformats.org/officeDocument/2006/relationships" id="256" r:id="R65c8e309b2674019"/>
    <p:sldId xmlns:r="http://schemas.openxmlformats.org/officeDocument/2006/relationships" id="257" r:id="R0f6794f538ef4b66"/>
    <p:sldId xmlns:r="http://schemas.openxmlformats.org/officeDocument/2006/relationships" id="258" r:id="R25e372e9ec7b4ebc"/>
    <p:sldId xmlns:r="http://schemas.openxmlformats.org/officeDocument/2006/relationships" id="259" r:id="Rf20b2c6f67884fc2"/>
    <p:sldId xmlns:r="http://schemas.openxmlformats.org/officeDocument/2006/relationships" id="260" r:id="R518837db393c4b7c"/>
    <p:sldId xmlns:r="http://schemas.openxmlformats.org/officeDocument/2006/relationships" id="261" r:id="Rad953fb89a844e27"/>
    <p:sldId xmlns:r="http://schemas.openxmlformats.org/officeDocument/2006/relationships" id="262" r:id="R791a4ff6df5148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69cfe736f4e50" /><Relationship Type="http://schemas.openxmlformats.org/officeDocument/2006/relationships/slide" Target="/ppt/slides/slide1.xml" Id="R65c8e309b2674019" /><Relationship Type="http://schemas.openxmlformats.org/officeDocument/2006/relationships/slide" Target="/ppt/slides/slide2.xml" Id="R0f6794f538ef4b66" /><Relationship Type="http://schemas.openxmlformats.org/officeDocument/2006/relationships/slide" Target="/ppt/slides/slide3.xml" Id="R25e372e9ec7b4ebc" /><Relationship Type="http://schemas.openxmlformats.org/officeDocument/2006/relationships/slide" Target="/ppt/slides/slide4.xml" Id="Rf20b2c6f67884fc2" /><Relationship Type="http://schemas.openxmlformats.org/officeDocument/2006/relationships/slide" Target="/ppt/slides/slide5.xml" Id="R518837db393c4b7c" /><Relationship Type="http://schemas.openxmlformats.org/officeDocument/2006/relationships/slide" Target="/ppt/slides/slide6.xml" Id="Rad953fb89a844e27" /><Relationship Type="http://schemas.openxmlformats.org/officeDocument/2006/relationships/slide" Target="/ppt/slides/slide7.xml" Id="R791a4ff6df5148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e2f8d0c4447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3b0192c294635" /><Relationship Type="http://schemas.openxmlformats.org/officeDocument/2006/relationships/theme" Target="/ppt/slideMasters/theme/theme1.xml" Id="R6e070b109c0a49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93b0192c2946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67ad4681f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010efd09a43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59e286f6c44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4d111390849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53e4dc22246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e543357c342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bedec210a4b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