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3631e23a3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629d543204742"/>
  </p:sldMasterIdLst>
  <p:sldIdLst>
    <p:sldId xmlns:r="http://schemas.openxmlformats.org/officeDocument/2006/relationships" id="256" r:id="Redbac1537f684df3"/>
    <p:sldId xmlns:r="http://schemas.openxmlformats.org/officeDocument/2006/relationships" id="257" r:id="R103eaebcf9f84328"/>
    <p:sldId xmlns:r="http://schemas.openxmlformats.org/officeDocument/2006/relationships" id="258" r:id="Rc59ed88edd4f4cfd"/>
    <p:sldId xmlns:r="http://schemas.openxmlformats.org/officeDocument/2006/relationships" id="259" r:id="R5195a18520f64699"/>
    <p:sldId xmlns:r="http://schemas.openxmlformats.org/officeDocument/2006/relationships" id="260" r:id="R0c7f49f781da4e74"/>
    <p:sldId xmlns:r="http://schemas.openxmlformats.org/officeDocument/2006/relationships" id="261" r:id="R7e9488edf4244cf4"/>
    <p:sldId xmlns:r="http://schemas.openxmlformats.org/officeDocument/2006/relationships" id="262" r:id="R86b37fcb1f6f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629d543204742" /><Relationship Type="http://schemas.openxmlformats.org/officeDocument/2006/relationships/slide" Target="/ppt/slides/slide1.xml" Id="Redbac1537f684df3" /><Relationship Type="http://schemas.openxmlformats.org/officeDocument/2006/relationships/slide" Target="/ppt/slides/slide2.xml" Id="R103eaebcf9f84328" /><Relationship Type="http://schemas.openxmlformats.org/officeDocument/2006/relationships/slide" Target="/ppt/slides/slide3.xml" Id="Rc59ed88edd4f4cfd" /><Relationship Type="http://schemas.openxmlformats.org/officeDocument/2006/relationships/slide" Target="/ppt/slides/slide4.xml" Id="R5195a18520f64699" /><Relationship Type="http://schemas.openxmlformats.org/officeDocument/2006/relationships/slide" Target="/ppt/slides/slide5.xml" Id="R0c7f49f781da4e74" /><Relationship Type="http://schemas.openxmlformats.org/officeDocument/2006/relationships/slide" Target="/ppt/slides/slide6.xml" Id="R7e9488edf4244cf4" /><Relationship Type="http://schemas.openxmlformats.org/officeDocument/2006/relationships/slide" Target="/ppt/slides/slide7.xml" Id="R86b37fcb1f6f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114b20b64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955931d249e1" /><Relationship Type="http://schemas.openxmlformats.org/officeDocument/2006/relationships/theme" Target="/ppt/slideMasters/theme/theme1.xml" Id="Re5c354baa174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4955931d2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d66bdb42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e491bfef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ab2ad60e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ec564585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ef7f139c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d06f5b17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1c04b1613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