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1d61f1958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7e79915fc4a5f"/>
  </p:sldMasterIdLst>
  <p:sldIdLst>
    <p:sldId xmlns:r="http://schemas.openxmlformats.org/officeDocument/2006/relationships" id="256" r:id="R25dddbe8403e48db"/>
    <p:sldId xmlns:r="http://schemas.openxmlformats.org/officeDocument/2006/relationships" id="257" r:id="Ra42a1e117b1e4790"/>
    <p:sldId xmlns:r="http://schemas.openxmlformats.org/officeDocument/2006/relationships" id="258" r:id="R7868cabc316749a6"/>
    <p:sldId xmlns:r="http://schemas.openxmlformats.org/officeDocument/2006/relationships" id="259" r:id="R9e7dcd7534bb4787"/>
    <p:sldId xmlns:r="http://schemas.openxmlformats.org/officeDocument/2006/relationships" id="260" r:id="R084490d63d864123"/>
    <p:sldId xmlns:r="http://schemas.openxmlformats.org/officeDocument/2006/relationships" id="261" r:id="Rba2767841c494e8d"/>
    <p:sldId xmlns:r="http://schemas.openxmlformats.org/officeDocument/2006/relationships" id="262" r:id="R75a0fc1bde8d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7e79915fc4a5f" /><Relationship Type="http://schemas.openxmlformats.org/officeDocument/2006/relationships/slide" Target="/ppt/slides/slide1.xml" Id="R25dddbe8403e48db" /><Relationship Type="http://schemas.openxmlformats.org/officeDocument/2006/relationships/slide" Target="/ppt/slides/slide2.xml" Id="Ra42a1e117b1e4790" /><Relationship Type="http://schemas.openxmlformats.org/officeDocument/2006/relationships/slide" Target="/ppt/slides/slide3.xml" Id="R7868cabc316749a6" /><Relationship Type="http://schemas.openxmlformats.org/officeDocument/2006/relationships/slide" Target="/ppt/slides/slide4.xml" Id="R9e7dcd7534bb4787" /><Relationship Type="http://schemas.openxmlformats.org/officeDocument/2006/relationships/slide" Target="/ppt/slides/slide5.xml" Id="R084490d63d864123" /><Relationship Type="http://schemas.openxmlformats.org/officeDocument/2006/relationships/slide" Target="/ppt/slides/slide6.xml" Id="Rba2767841c494e8d" /><Relationship Type="http://schemas.openxmlformats.org/officeDocument/2006/relationships/slide" Target="/ppt/slides/slide7.xml" Id="R75a0fc1bde8d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a6b67bf9a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95f51a704001" /><Relationship Type="http://schemas.openxmlformats.org/officeDocument/2006/relationships/theme" Target="/ppt/slideMasters/theme/theme1.xml" Id="R38b5c5eb26fb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995f51a70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51c1a572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bd62380d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4031288f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3bc839a9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5ab41895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25886207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04b82565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 SHEIBANY HARAT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