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fb43727ba8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4073a8cbdc4a18"/>
  </p:sldMasterIdLst>
  <p:sldIdLst>
    <p:sldId xmlns:r="http://schemas.openxmlformats.org/officeDocument/2006/relationships" id="256" r:id="R5fe2a84c655b45b0"/>
    <p:sldId xmlns:r="http://schemas.openxmlformats.org/officeDocument/2006/relationships" id="257" r:id="R3ebd9721d6364d15"/>
    <p:sldId xmlns:r="http://schemas.openxmlformats.org/officeDocument/2006/relationships" id="258" r:id="Ra00be913fec84cfc"/>
    <p:sldId xmlns:r="http://schemas.openxmlformats.org/officeDocument/2006/relationships" id="259" r:id="Rdc213ef5581c45e7"/>
    <p:sldId xmlns:r="http://schemas.openxmlformats.org/officeDocument/2006/relationships" id="260" r:id="R30a9582907454632"/>
    <p:sldId xmlns:r="http://schemas.openxmlformats.org/officeDocument/2006/relationships" id="261" r:id="Raa064fbd911e4081"/>
    <p:sldId xmlns:r="http://schemas.openxmlformats.org/officeDocument/2006/relationships" id="262" r:id="R5a00cda3f9324a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073a8cbdc4a18" /><Relationship Type="http://schemas.openxmlformats.org/officeDocument/2006/relationships/slide" Target="/ppt/slides/slide1.xml" Id="R5fe2a84c655b45b0" /><Relationship Type="http://schemas.openxmlformats.org/officeDocument/2006/relationships/slide" Target="/ppt/slides/slide2.xml" Id="R3ebd9721d6364d15" /><Relationship Type="http://schemas.openxmlformats.org/officeDocument/2006/relationships/slide" Target="/ppt/slides/slide3.xml" Id="Ra00be913fec84cfc" /><Relationship Type="http://schemas.openxmlformats.org/officeDocument/2006/relationships/slide" Target="/ppt/slides/slide4.xml" Id="Rdc213ef5581c45e7" /><Relationship Type="http://schemas.openxmlformats.org/officeDocument/2006/relationships/slide" Target="/ppt/slides/slide5.xml" Id="R30a9582907454632" /><Relationship Type="http://schemas.openxmlformats.org/officeDocument/2006/relationships/slide" Target="/ppt/slides/slide6.xml" Id="Raa064fbd911e4081" /><Relationship Type="http://schemas.openxmlformats.org/officeDocument/2006/relationships/slide" Target="/ppt/slides/slide7.xml" Id="R5a00cda3f9324a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35374d371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585436e724890" /><Relationship Type="http://schemas.openxmlformats.org/officeDocument/2006/relationships/theme" Target="/ppt/slideMasters/theme/theme1.xml" Id="Ra3d940bd70f64e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d585436e72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6b4524d744d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c29f657a847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1030993974a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017fe0f3640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708e7666548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3a5e115b240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5bd36e458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EAGLE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Nini Roll Ankers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