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8f5a8549a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6fc2b1afe34009"/>
  </p:sldMasterIdLst>
  <p:sldIdLst>
    <p:sldId xmlns:r="http://schemas.openxmlformats.org/officeDocument/2006/relationships" id="256" r:id="Rbb5d957dbde448f0"/>
    <p:sldId xmlns:r="http://schemas.openxmlformats.org/officeDocument/2006/relationships" id="257" r:id="R5426eb54365d4482"/>
    <p:sldId xmlns:r="http://schemas.openxmlformats.org/officeDocument/2006/relationships" id="258" r:id="Rf53ec0bc7b574cf3"/>
    <p:sldId xmlns:r="http://schemas.openxmlformats.org/officeDocument/2006/relationships" id="259" r:id="R79e1f9d3974f4584"/>
    <p:sldId xmlns:r="http://schemas.openxmlformats.org/officeDocument/2006/relationships" id="260" r:id="R35f23504ab7e460f"/>
    <p:sldId xmlns:r="http://schemas.openxmlformats.org/officeDocument/2006/relationships" id="261" r:id="R2d7b3aab4cc941ac"/>
    <p:sldId xmlns:r="http://schemas.openxmlformats.org/officeDocument/2006/relationships" id="262" r:id="R3b964747e471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fc2b1afe34009" /><Relationship Type="http://schemas.openxmlformats.org/officeDocument/2006/relationships/slide" Target="/ppt/slides/slide1.xml" Id="Rbb5d957dbde448f0" /><Relationship Type="http://schemas.openxmlformats.org/officeDocument/2006/relationships/slide" Target="/ppt/slides/slide2.xml" Id="R5426eb54365d4482" /><Relationship Type="http://schemas.openxmlformats.org/officeDocument/2006/relationships/slide" Target="/ppt/slides/slide3.xml" Id="Rf53ec0bc7b574cf3" /><Relationship Type="http://schemas.openxmlformats.org/officeDocument/2006/relationships/slide" Target="/ppt/slides/slide4.xml" Id="R79e1f9d3974f4584" /><Relationship Type="http://schemas.openxmlformats.org/officeDocument/2006/relationships/slide" Target="/ppt/slides/slide5.xml" Id="R35f23504ab7e460f" /><Relationship Type="http://schemas.openxmlformats.org/officeDocument/2006/relationships/slide" Target="/ppt/slides/slide6.xml" Id="R2d7b3aab4cc941ac" /><Relationship Type="http://schemas.openxmlformats.org/officeDocument/2006/relationships/slide" Target="/ppt/slides/slide7.xml" Id="R3b964747e471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e654bc13c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488304e454291" /><Relationship Type="http://schemas.openxmlformats.org/officeDocument/2006/relationships/theme" Target="/ppt/slideMasters/theme/theme1.xml" Id="R93a245ee0079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488304e4542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5306aa7b0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b3a9cac53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c240da99e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9200c6f36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7e623d80a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c0b5cfb6d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f2b06e38d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