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93a4c442842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97d0fb3ff42f0"/>
  </p:sldMasterIdLst>
  <p:sldIdLst>
    <p:sldId xmlns:r="http://schemas.openxmlformats.org/officeDocument/2006/relationships" id="256" r:id="R577a60a84e174f1d"/>
    <p:sldId xmlns:r="http://schemas.openxmlformats.org/officeDocument/2006/relationships" id="257" r:id="R33ea99c41c8745de"/>
    <p:sldId xmlns:r="http://schemas.openxmlformats.org/officeDocument/2006/relationships" id="258" r:id="Ra4456aa6916d4864"/>
    <p:sldId xmlns:r="http://schemas.openxmlformats.org/officeDocument/2006/relationships" id="259" r:id="R1b77a416971c4675"/>
    <p:sldId xmlns:r="http://schemas.openxmlformats.org/officeDocument/2006/relationships" id="260" r:id="Ra059bdbac96b48b1"/>
    <p:sldId xmlns:r="http://schemas.openxmlformats.org/officeDocument/2006/relationships" id="261" r:id="R714b1f666ff34123"/>
    <p:sldId xmlns:r="http://schemas.openxmlformats.org/officeDocument/2006/relationships" id="262" r:id="Rb934ecce87b943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97d0fb3ff42f0" /><Relationship Type="http://schemas.openxmlformats.org/officeDocument/2006/relationships/slide" Target="/ppt/slides/slide1.xml" Id="R577a60a84e174f1d" /><Relationship Type="http://schemas.openxmlformats.org/officeDocument/2006/relationships/slide" Target="/ppt/slides/slide2.xml" Id="R33ea99c41c8745de" /><Relationship Type="http://schemas.openxmlformats.org/officeDocument/2006/relationships/slide" Target="/ppt/slides/slide3.xml" Id="Ra4456aa6916d4864" /><Relationship Type="http://schemas.openxmlformats.org/officeDocument/2006/relationships/slide" Target="/ppt/slides/slide4.xml" Id="R1b77a416971c4675" /><Relationship Type="http://schemas.openxmlformats.org/officeDocument/2006/relationships/slide" Target="/ppt/slides/slide5.xml" Id="Ra059bdbac96b48b1" /><Relationship Type="http://schemas.openxmlformats.org/officeDocument/2006/relationships/slide" Target="/ppt/slides/slide6.xml" Id="R714b1f666ff34123" /><Relationship Type="http://schemas.openxmlformats.org/officeDocument/2006/relationships/slide" Target="/ppt/slides/slide7.xml" Id="Rb934ecce87b943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57f25a77a4c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a4ec819ab411b" /><Relationship Type="http://schemas.openxmlformats.org/officeDocument/2006/relationships/theme" Target="/ppt/slideMasters/theme/theme1.xml" Id="R1f7e3d925a53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ea4ec819ab41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b2c8dacc648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c4e94da15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b50568ffb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ef658586c41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a49e00f3f46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49cd8c7634f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976c0dd12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HHU 259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HHU 259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344 874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2 725 855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HUSER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Ekkoveien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932 828 014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