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95cfff08a48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8c86eca3f49dc"/>
  </p:sldMasterIdLst>
  <p:sldIdLst>
    <p:sldId xmlns:r="http://schemas.openxmlformats.org/officeDocument/2006/relationships" id="256" r:id="R7e2ba60364074a1c"/>
    <p:sldId xmlns:r="http://schemas.openxmlformats.org/officeDocument/2006/relationships" id="257" r:id="Raf368d01690a4b16"/>
    <p:sldId xmlns:r="http://schemas.openxmlformats.org/officeDocument/2006/relationships" id="258" r:id="R2e8d365ec208429c"/>
    <p:sldId xmlns:r="http://schemas.openxmlformats.org/officeDocument/2006/relationships" id="259" r:id="R0622675e6eda4e36"/>
    <p:sldId xmlns:r="http://schemas.openxmlformats.org/officeDocument/2006/relationships" id="260" r:id="Rda5d719bca814a1a"/>
    <p:sldId xmlns:r="http://schemas.openxmlformats.org/officeDocument/2006/relationships" id="261" r:id="R076e4113bbc644ea"/>
    <p:sldId xmlns:r="http://schemas.openxmlformats.org/officeDocument/2006/relationships" id="262" r:id="Rc4ecf4a6b20e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8c86eca3f49dc" /><Relationship Type="http://schemas.openxmlformats.org/officeDocument/2006/relationships/slide" Target="/ppt/slides/slide1.xml" Id="R7e2ba60364074a1c" /><Relationship Type="http://schemas.openxmlformats.org/officeDocument/2006/relationships/slide" Target="/ppt/slides/slide2.xml" Id="Raf368d01690a4b16" /><Relationship Type="http://schemas.openxmlformats.org/officeDocument/2006/relationships/slide" Target="/ppt/slides/slide3.xml" Id="R2e8d365ec208429c" /><Relationship Type="http://schemas.openxmlformats.org/officeDocument/2006/relationships/slide" Target="/ppt/slides/slide4.xml" Id="R0622675e6eda4e36" /><Relationship Type="http://schemas.openxmlformats.org/officeDocument/2006/relationships/slide" Target="/ppt/slides/slide5.xml" Id="Rda5d719bca814a1a" /><Relationship Type="http://schemas.openxmlformats.org/officeDocument/2006/relationships/slide" Target="/ppt/slides/slide6.xml" Id="R076e4113bbc644ea" /><Relationship Type="http://schemas.openxmlformats.org/officeDocument/2006/relationships/slide" Target="/ppt/slides/slide7.xml" Id="Rc4ecf4a6b20e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da2171ee1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e99b64eea444e" /><Relationship Type="http://schemas.openxmlformats.org/officeDocument/2006/relationships/theme" Target="/ppt/slideMasters/theme/theme1.xml" Id="Raf0d95b1e105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e99b64eea44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6bc319b39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a25582d57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237b6e31b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c20b049ec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106c1e5fe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e8720537049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b55d0d379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HOF 937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 937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2 678 248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HILDA ØFSTHUS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Johs. Hartmanns vei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932 827 913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HOF 937 HOLDING AS</a:t>
            </a:r>
          </a:p>
        </p:txBody>
      </p:sp>
    </p:spTree>
  </p:cSld>
  <p:clrMapOvr>
    <a:masterClrMapping xmlns:a="http://schemas.openxmlformats.org/drawingml/2006/main"/>
  </p:clrMapOvr>
</p:sld>
</file>