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49b6caf86e4e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8642d8b2cc44c4"/>
  </p:sldMasterIdLst>
  <p:sldIdLst>
    <p:sldId xmlns:r="http://schemas.openxmlformats.org/officeDocument/2006/relationships" id="256" r:id="Rd789120c23784669"/>
    <p:sldId xmlns:r="http://schemas.openxmlformats.org/officeDocument/2006/relationships" id="257" r:id="R3d609a86c30443e0"/>
    <p:sldId xmlns:r="http://schemas.openxmlformats.org/officeDocument/2006/relationships" id="258" r:id="Rf0064012a6334c5e"/>
    <p:sldId xmlns:r="http://schemas.openxmlformats.org/officeDocument/2006/relationships" id="259" r:id="R4444066092dc402b"/>
    <p:sldId xmlns:r="http://schemas.openxmlformats.org/officeDocument/2006/relationships" id="260" r:id="R0addc03cfa4b4d18"/>
    <p:sldId xmlns:r="http://schemas.openxmlformats.org/officeDocument/2006/relationships" id="261" r:id="R3cde7b93f3504a23"/>
    <p:sldId xmlns:r="http://schemas.openxmlformats.org/officeDocument/2006/relationships" id="262" r:id="Rba46bebcc04347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8642d8b2cc44c4" /><Relationship Type="http://schemas.openxmlformats.org/officeDocument/2006/relationships/slide" Target="/ppt/slides/slide1.xml" Id="Rd789120c23784669" /><Relationship Type="http://schemas.openxmlformats.org/officeDocument/2006/relationships/slide" Target="/ppt/slides/slide2.xml" Id="R3d609a86c30443e0" /><Relationship Type="http://schemas.openxmlformats.org/officeDocument/2006/relationships/slide" Target="/ppt/slides/slide3.xml" Id="Rf0064012a6334c5e" /><Relationship Type="http://schemas.openxmlformats.org/officeDocument/2006/relationships/slide" Target="/ppt/slides/slide4.xml" Id="R4444066092dc402b" /><Relationship Type="http://schemas.openxmlformats.org/officeDocument/2006/relationships/slide" Target="/ppt/slides/slide5.xml" Id="R0addc03cfa4b4d18" /><Relationship Type="http://schemas.openxmlformats.org/officeDocument/2006/relationships/slide" Target="/ppt/slides/slide6.xml" Id="R3cde7b93f3504a23" /><Relationship Type="http://schemas.openxmlformats.org/officeDocument/2006/relationships/slide" Target="/ppt/slides/slide7.xml" Id="Rba46bebcc04347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835048d4b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43c7ec18a43e9" /><Relationship Type="http://schemas.openxmlformats.org/officeDocument/2006/relationships/theme" Target="/ppt/slideMasters/theme/theme1.xml" Id="R6710976a75e943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743c7ec18a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22089b94a46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1517759ce45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a6ec9822c44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109890eaf4a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cf325551743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1e12d13f141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84ee7e2d041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KOBUM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KOBUM AS ble etablert [år] og holder til i Moi.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SVENNEVIG HAALAND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Holaveien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4460 Moi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932 335 131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KOBUM AS</a:t>
            </a:r>
          </a:p>
        </p:txBody>
      </p:sp>
    </p:spTree>
  </p:cSld>
  <p:clrMapOvr>
    <a:masterClrMapping xmlns:a="http://schemas.openxmlformats.org/drawingml/2006/main"/>
  </p:clrMapOvr>
</p:sld>
</file>