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ed4a0dffd9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c0db7f382477c"/>
  </p:sldMasterIdLst>
  <p:sldIdLst>
    <p:sldId xmlns:r="http://schemas.openxmlformats.org/officeDocument/2006/relationships" id="256" r:id="Rd5da2f5c6a2c42b4"/>
    <p:sldId xmlns:r="http://schemas.openxmlformats.org/officeDocument/2006/relationships" id="257" r:id="R39d7e283b40a4b5f"/>
    <p:sldId xmlns:r="http://schemas.openxmlformats.org/officeDocument/2006/relationships" id="258" r:id="R92adcdc674fe4309"/>
    <p:sldId xmlns:r="http://schemas.openxmlformats.org/officeDocument/2006/relationships" id="259" r:id="R4bfa27e36bdb48da"/>
    <p:sldId xmlns:r="http://schemas.openxmlformats.org/officeDocument/2006/relationships" id="260" r:id="Rfeec05f4bce94f27"/>
    <p:sldId xmlns:r="http://schemas.openxmlformats.org/officeDocument/2006/relationships" id="261" r:id="R940bea0cc0d6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c0db7f382477c" /><Relationship Type="http://schemas.openxmlformats.org/officeDocument/2006/relationships/slide" Target="/ppt/slides/slide1.xml" Id="Rd5da2f5c6a2c42b4" /><Relationship Type="http://schemas.openxmlformats.org/officeDocument/2006/relationships/slide" Target="/ppt/slides/slide2.xml" Id="R39d7e283b40a4b5f" /><Relationship Type="http://schemas.openxmlformats.org/officeDocument/2006/relationships/slide" Target="/ppt/slides/slide3.xml" Id="R92adcdc674fe4309" /><Relationship Type="http://schemas.openxmlformats.org/officeDocument/2006/relationships/slide" Target="/ppt/slides/slide4.xml" Id="R4bfa27e36bdb48da" /><Relationship Type="http://schemas.openxmlformats.org/officeDocument/2006/relationships/slide" Target="/ppt/slides/slide5.xml" Id="Rfeec05f4bce94f27" /><Relationship Type="http://schemas.openxmlformats.org/officeDocument/2006/relationships/slide" Target="/ppt/slides/slide6.xml" Id="R940bea0cc0d6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725680f5144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25b2de40645d9" /><Relationship Type="http://schemas.openxmlformats.org/officeDocument/2006/relationships/theme" Target="/ppt/slideMasters/theme/theme1.xml" Id="R4cefe7007f114f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25b2de406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d4a85843547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b9d1f2b31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9898e89f644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f22932143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988da4431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9cd039418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