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2db0e4480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6d0b21cfa4bbe"/>
  </p:sldMasterIdLst>
  <p:sldIdLst>
    <p:sldId xmlns:r="http://schemas.openxmlformats.org/officeDocument/2006/relationships" id="256" r:id="Rd7a43c12e0be480f"/>
    <p:sldId xmlns:r="http://schemas.openxmlformats.org/officeDocument/2006/relationships" id="257" r:id="Reed6dc266b8348df"/>
    <p:sldId xmlns:r="http://schemas.openxmlformats.org/officeDocument/2006/relationships" id="258" r:id="Rcad61b9c0b634fb8"/>
    <p:sldId xmlns:r="http://schemas.openxmlformats.org/officeDocument/2006/relationships" id="259" r:id="R91c851f2ad1c424c"/>
    <p:sldId xmlns:r="http://schemas.openxmlformats.org/officeDocument/2006/relationships" id="260" r:id="R11d953e65dbc442d"/>
    <p:sldId xmlns:r="http://schemas.openxmlformats.org/officeDocument/2006/relationships" id="261" r:id="R6032e453ce7f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6d0b21cfa4bbe" /><Relationship Type="http://schemas.openxmlformats.org/officeDocument/2006/relationships/slide" Target="/ppt/slides/slide1.xml" Id="Rd7a43c12e0be480f" /><Relationship Type="http://schemas.openxmlformats.org/officeDocument/2006/relationships/slide" Target="/ppt/slides/slide2.xml" Id="Reed6dc266b8348df" /><Relationship Type="http://schemas.openxmlformats.org/officeDocument/2006/relationships/slide" Target="/ppt/slides/slide3.xml" Id="Rcad61b9c0b634fb8" /><Relationship Type="http://schemas.openxmlformats.org/officeDocument/2006/relationships/slide" Target="/ppt/slides/slide4.xml" Id="R91c851f2ad1c424c" /><Relationship Type="http://schemas.openxmlformats.org/officeDocument/2006/relationships/slide" Target="/ppt/slides/slide5.xml" Id="R11d953e65dbc442d" /><Relationship Type="http://schemas.openxmlformats.org/officeDocument/2006/relationships/slide" Target="/ppt/slides/slide6.xml" Id="R6032e453ce7f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6579be524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74aa6a1d4d3d" /><Relationship Type="http://schemas.openxmlformats.org/officeDocument/2006/relationships/theme" Target="/ppt/slideMasters/theme/theme1.xml" Id="R58fbbc88bb85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474aa6a1d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5bc1850f4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48435cce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04d89b29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bc7b021d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8e1e3d3c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737f6726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