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afad833ad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4881e083d48dd"/>
  </p:sldMasterIdLst>
  <p:sldIdLst>
    <p:sldId xmlns:r="http://schemas.openxmlformats.org/officeDocument/2006/relationships" id="256" r:id="R8e86c5513cd64f59"/>
    <p:sldId xmlns:r="http://schemas.openxmlformats.org/officeDocument/2006/relationships" id="257" r:id="R00bc56d072a94303"/>
    <p:sldId xmlns:r="http://schemas.openxmlformats.org/officeDocument/2006/relationships" id="258" r:id="R1ab57701f5fe4bac"/>
    <p:sldId xmlns:r="http://schemas.openxmlformats.org/officeDocument/2006/relationships" id="259" r:id="R823364bd4db243bc"/>
    <p:sldId xmlns:r="http://schemas.openxmlformats.org/officeDocument/2006/relationships" id="260" r:id="R918f3c90aa4d4291"/>
    <p:sldId xmlns:r="http://schemas.openxmlformats.org/officeDocument/2006/relationships" id="261" r:id="R5ebe651299b9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4881e083d48dd" /><Relationship Type="http://schemas.openxmlformats.org/officeDocument/2006/relationships/slide" Target="/ppt/slides/slide1.xml" Id="R8e86c5513cd64f59" /><Relationship Type="http://schemas.openxmlformats.org/officeDocument/2006/relationships/slide" Target="/ppt/slides/slide2.xml" Id="R00bc56d072a94303" /><Relationship Type="http://schemas.openxmlformats.org/officeDocument/2006/relationships/slide" Target="/ppt/slides/slide3.xml" Id="R1ab57701f5fe4bac" /><Relationship Type="http://schemas.openxmlformats.org/officeDocument/2006/relationships/slide" Target="/ppt/slides/slide4.xml" Id="R823364bd4db243bc" /><Relationship Type="http://schemas.openxmlformats.org/officeDocument/2006/relationships/slide" Target="/ppt/slides/slide5.xml" Id="R918f3c90aa4d4291" /><Relationship Type="http://schemas.openxmlformats.org/officeDocument/2006/relationships/slide" Target="/ppt/slides/slide6.xml" Id="R5ebe651299b9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600d4d5ec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25c3bcdce412d" /><Relationship Type="http://schemas.openxmlformats.org/officeDocument/2006/relationships/theme" Target="/ppt/slideMasters/theme/theme1.xml" Id="Raff8eafd4015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25c3bcdce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a763f4e9e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ae35edb12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dc9c6b4e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45080fa4d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479cdc713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4a8ec206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